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9.jpg" ContentType="image/jpg"/>
  <Override PartName="/ppt/media/image60.jpg" ContentType="image/jpg"/>
  <Override PartName="/ppt/media/image62.jpg" ContentType="image/jpg"/>
  <Override PartName="/ppt/media/image67.jpg" ContentType="image/jpg"/>
  <Override PartName="/ppt/media/image68.jpg" ContentType="image/jpg"/>
  <Override PartName="/ppt/media/image83.jpg" ContentType="image/jpg"/>
  <Override PartName="/ppt/media/image85.jpg" ContentType="image/jpg"/>
  <Override PartName="/ppt/media/image86.jpg" ContentType="image/jpg"/>
  <Override PartName="/ppt/media/image88.jpg" ContentType="image/jpg"/>
  <Override PartName="/ppt/media/image90.jpg" ContentType="image/jpg"/>
  <Override PartName="/ppt/media/image91.jpg" ContentType="image/jpg"/>
  <Override PartName="/ppt/media/image92.jpg" ContentType="image/jpg"/>
  <Override PartName="/ppt/media/image95.jpg" ContentType="image/jpg"/>
  <Override PartName="/ppt/media/image96.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2"/>
  </p:notesMasterIdLst>
  <p:handoutMasterIdLst>
    <p:handoutMasterId r:id="rId143"/>
  </p:handoutMasterIdLst>
  <p:sldIdLst>
    <p:sldId id="372" r:id="rId2"/>
    <p:sldId id="258" r:id="rId3"/>
    <p:sldId id="302" r:id="rId4"/>
    <p:sldId id="299" r:id="rId5"/>
    <p:sldId id="407" r:id="rId6"/>
    <p:sldId id="408" r:id="rId7"/>
    <p:sldId id="450" r:id="rId8"/>
    <p:sldId id="451" r:id="rId9"/>
    <p:sldId id="452" r:id="rId10"/>
    <p:sldId id="266" r:id="rId11"/>
    <p:sldId id="261" r:id="rId12"/>
    <p:sldId id="303" r:id="rId13"/>
    <p:sldId id="264" r:id="rId14"/>
    <p:sldId id="308" r:id="rId15"/>
    <p:sldId id="268" r:id="rId16"/>
    <p:sldId id="305" r:id="rId17"/>
    <p:sldId id="270" r:id="rId18"/>
    <p:sldId id="271" r:id="rId19"/>
    <p:sldId id="272" r:id="rId20"/>
    <p:sldId id="307" r:id="rId21"/>
    <p:sldId id="449" r:id="rId22"/>
    <p:sldId id="415" r:id="rId23"/>
    <p:sldId id="416" r:id="rId24"/>
    <p:sldId id="417" r:id="rId25"/>
    <p:sldId id="418" r:id="rId26"/>
    <p:sldId id="419" r:id="rId27"/>
    <p:sldId id="421" r:id="rId28"/>
    <p:sldId id="420" r:id="rId29"/>
    <p:sldId id="422" r:id="rId30"/>
    <p:sldId id="423" r:id="rId31"/>
    <p:sldId id="424" r:id="rId32"/>
    <p:sldId id="425" r:id="rId33"/>
    <p:sldId id="426" r:id="rId34"/>
    <p:sldId id="428" r:id="rId35"/>
    <p:sldId id="429" r:id="rId36"/>
    <p:sldId id="390" r:id="rId37"/>
    <p:sldId id="348" r:id="rId38"/>
    <p:sldId id="400" r:id="rId39"/>
    <p:sldId id="399" r:id="rId40"/>
    <p:sldId id="401" r:id="rId41"/>
    <p:sldId id="402" r:id="rId42"/>
    <p:sldId id="398" r:id="rId43"/>
    <p:sldId id="411" r:id="rId44"/>
    <p:sldId id="406" r:id="rId45"/>
    <p:sldId id="345" r:id="rId46"/>
    <p:sldId id="335" r:id="rId47"/>
    <p:sldId id="337" r:id="rId48"/>
    <p:sldId id="338" r:id="rId49"/>
    <p:sldId id="346" r:id="rId50"/>
    <p:sldId id="347" r:id="rId51"/>
    <p:sldId id="336" r:id="rId52"/>
    <p:sldId id="349" r:id="rId53"/>
    <p:sldId id="350" r:id="rId54"/>
    <p:sldId id="352" r:id="rId55"/>
    <p:sldId id="351" r:id="rId56"/>
    <p:sldId id="353" r:id="rId57"/>
    <p:sldId id="275" r:id="rId58"/>
    <p:sldId id="355" r:id="rId59"/>
    <p:sldId id="356" r:id="rId60"/>
    <p:sldId id="357" r:id="rId61"/>
    <p:sldId id="358" r:id="rId62"/>
    <p:sldId id="354" r:id="rId63"/>
    <p:sldId id="339" r:id="rId64"/>
    <p:sldId id="321" r:id="rId65"/>
    <p:sldId id="340" r:id="rId66"/>
    <p:sldId id="322" r:id="rId67"/>
    <p:sldId id="276" r:id="rId68"/>
    <p:sldId id="359" r:id="rId69"/>
    <p:sldId id="277" r:id="rId70"/>
    <p:sldId id="292" r:id="rId71"/>
    <p:sldId id="323" r:id="rId72"/>
    <p:sldId id="341" r:id="rId73"/>
    <p:sldId id="328" r:id="rId74"/>
    <p:sldId id="412" r:id="rId75"/>
    <p:sldId id="342" r:id="rId76"/>
    <p:sldId id="324" r:id="rId77"/>
    <p:sldId id="413" r:id="rId78"/>
    <p:sldId id="343" r:id="rId79"/>
    <p:sldId id="326" r:id="rId80"/>
    <p:sldId id="414" r:id="rId81"/>
    <p:sldId id="344" r:id="rId82"/>
    <p:sldId id="330" r:id="rId83"/>
    <p:sldId id="389" r:id="rId84"/>
    <p:sldId id="393" r:id="rId85"/>
    <p:sldId id="430" r:id="rId86"/>
    <p:sldId id="267" r:id="rId87"/>
    <p:sldId id="291" r:id="rId88"/>
    <p:sldId id="285" r:id="rId89"/>
    <p:sldId id="273" r:id="rId90"/>
    <p:sldId id="392" r:id="rId91"/>
    <p:sldId id="283" r:id="rId92"/>
    <p:sldId id="296" r:id="rId93"/>
    <p:sldId id="391" r:id="rId94"/>
    <p:sldId id="443" r:id="rId95"/>
    <p:sldId id="444" r:id="rId96"/>
    <p:sldId id="445" r:id="rId97"/>
    <p:sldId id="395" r:id="rId98"/>
    <p:sldId id="282" r:id="rId99"/>
    <p:sldId id="310" r:id="rId100"/>
    <p:sldId id="294" r:id="rId101"/>
    <p:sldId id="436" r:id="rId102"/>
    <p:sldId id="437" r:id="rId103"/>
    <p:sldId id="438" r:id="rId104"/>
    <p:sldId id="439" r:id="rId105"/>
    <p:sldId id="431" r:id="rId106"/>
    <p:sldId id="432" r:id="rId107"/>
    <p:sldId id="435" r:id="rId108"/>
    <p:sldId id="433" r:id="rId109"/>
    <p:sldId id="434" r:id="rId110"/>
    <p:sldId id="313" r:id="rId111"/>
    <p:sldId id="320" r:id="rId112"/>
    <p:sldId id="314" r:id="rId113"/>
    <p:sldId id="315" r:id="rId114"/>
    <p:sldId id="376" r:id="rId115"/>
    <p:sldId id="317" r:id="rId116"/>
    <p:sldId id="318" r:id="rId117"/>
    <p:sldId id="319" r:id="rId118"/>
    <p:sldId id="397" r:id="rId119"/>
    <p:sldId id="312" r:id="rId120"/>
    <p:sldId id="281" r:id="rId121"/>
    <p:sldId id="300" r:id="rId122"/>
    <p:sldId id="440" r:id="rId123"/>
    <p:sldId id="441" r:id="rId124"/>
    <p:sldId id="442" r:id="rId125"/>
    <p:sldId id="446" r:id="rId126"/>
    <p:sldId id="447" r:id="rId127"/>
    <p:sldId id="448" r:id="rId128"/>
    <p:sldId id="394" r:id="rId129"/>
    <p:sldId id="384" r:id="rId130"/>
    <p:sldId id="383" r:id="rId131"/>
    <p:sldId id="385" r:id="rId132"/>
    <p:sldId id="386" r:id="rId133"/>
    <p:sldId id="387" r:id="rId134"/>
    <p:sldId id="388" r:id="rId135"/>
    <p:sldId id="396" r:id="rId136"/>
    <p:sldId id="286" r:id="rId137"/>
    <p:sldId id="297" r:id="rId138"/>
    <p:sldId id="287" r:id="rId139"/>
    <p:sldId id="379" r:id="rId140"/>
    <p:sldId id="453" r:id="rId14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3543"/>
    <a:srgbClr val="173F47"/>
    <a:srgbClr val="D4162F"/>
    <a:srgbClr val="5A8365"/>
    <a:srgbClr val="00444D"/>
    <a:srgbClr val="39AAC2"/>
    <a:srgbClr val="01414B"/>
    <a:srgbClr val="5A8361"/>
    <a:srgbClr val="FBD4D9"/>
    <a:srgbClr val="DF6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907" autoAdjust="0"/>
    <p:restoredTop sz="94089" autoAdjust="0"/>
  </p:normalViewPr>
  <p:slideViewPr>
    <p:cSldViewPr snapToGrid="0">
      <p:cViewPr varScale="1">
        <p:scale>
          <a:sx n="61" d="100"/>
          <a:sy n="61" d="100"/>
        </p:scale>
        <p:origin x="112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062C4B-D5E0-4C27-86BF-367E89DA53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CA28A5-F698-4235-BED9-B188F3C571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4C8243-D004-467A-9FFE-801090825FB6}" type="datetimeFigureOut">
              <a:rPr lang="en-US" smtClean="0"/>
              <a:t>9/20/2022</a:t>
            </a:fld>
            <a:endParaRPr lang="en-US"/>
          </a:p>
        </p:txBody>
      </p:sp>
      <p:sp>
        <p:nvSpPr>
          <p:cNvPr id="4" name="Footer Placeholder 3">
            <a:extLst>
              <a:ext uri="{FF2B5EF4-FFF2-40B4-BE49-F238E27FC236}">
                <a16:creationId xmlns:a16="http://schemas.microsoft.com/office/drawing/2014/main" id="{F9021187-7624-481F-80AA-1CF5AB8417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D0121A-C075-47A0-B45A-F60B28AD51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2139C6-CFDF-4F21-B872-A51269096CFC}" type="slidenum">
              <a:rPr lang="en-US" smtClean="0"/>
              <a:t>‹#›</a:t>
            </a:fld>
            <a:endParaRPr lang="en-US"/>
          </a:p>
        </p:txBody>
      </p:sp>
    </p:spTree>
    <p:extLst>
      <p:ext uri="{BB962C8B-B14F-4D97-AF65-F5344CB8AC3E}">
        <p14:creationId xmlns:p14="http://schemas.microsoft.com/office/powerpoint/2010/main" val="3242227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8F3E6-AA3D-4270-98B5-A8D41FB555DB}"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57764-758B-41E7-92DB-C37B55943009}" type="slidenum">
              <a:rPr lang="en-US" smtClean="0"/>
              <a:t>‹#›</a:t>
            </a:fld>
            <a:endParaRPr lang="en-US"/>
          </a:p>
        </p:txBody>
      </p:sp>
    </p:spTree>
    <p:extLst>
      <p:ext uri="{BB962C8B-B14F-4D97-AF65-F5344CB8AC3E}">
        <p14:creationId xmlns:p14="http://schemas.microsoft.com/office/powerpoint/2010/main" val="32171911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57764-758B-41E7-92DB-C37B55943009}" type="slidenum">
              <a:rPr lang="en-US" smtClean="0"/>
              <a:t>66</a:t>
            </a:fld>
            <a:endParaRPr lang="en-US"/>
          </a:p>
        </p:txBody>
      </p:sp>
    </p:spTree>
    <p:extLst>
      <p:ext uri="{BB962C8B-B14F-4D97-AF65-F5344CB8AC3E}">
        <p14:creationId xmlns:p14="http://schemas.microsoft.com/office/powerpoint/2010/main" val="340211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57764-758B-41E7-92DB-C37B55943009}" type="slidenum">
              <a:rPr lang="en-US" smtClean="0"/>
              <a:t>82</a:t>
            </a:fld>
            <a:endParaRPr lang="en-US"/>
          </a:p>
        </p:txBody>
      </p:sp>
    </p:spTree>
    <p:extLst>
      <p:ext uri="{BB962C8B-B14F-4D97-AF65-F5344CB8AC3E}">
        <p14:creationId xmlns:p14="http://schemas.microsoft.com/office/powerpoint/2010/main" val="113368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a:xfrm>
            <a:off x="8610600" y="6356350"/>
            <a:ext cx="2743200" cy="365125"/>
          </a:xfrm>
        </p:spPr>
        <p:txBody>
          <a:bodyPr/>
          <a:lstStyle/>
          <a:p>
            <a:fld id="{65D56507-800C-4186-878B-7ABDDE0A1B34}" type="uaqdatetime1">
              <a:rPr lang="ar-SA" smtClean="0"/>
              <a:t>24/02/1444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a:xfrm>
            <a:off x="838200" y="6356350"/>
            <a:ext cx="2743200" cy="365125"/>
          </a:xfrm>
        </p:spPr>
        <p:txBody>
          <a:bodyPr/>
          <a:lstStyle>
            <a:lvl1pPr>
              <a:defRPr sz="2000">
                <a:solidFill>
                  <a:schemeClr val="bg1"/>
                </a:solidFill>
              </a:defRPr>
            </a:lvl1pPr>
          </a:lstStyle>
          <a:p>
            <a:fld id="{D9D1466A-262E-46C9-83F3-5D4B2F9E674B}" type="slidenum">
              <a:rPr lang="ar-SA" smtClean="0"/>
              <a:pPr/>
              <a:t>‹#›</a:t>
            </a:fld>
            <a:endParaRPr lang="ar-SA" dirty="0"/>
          </a:p>
        </p:txBody>
      </p:sp>
    </p:spTree>
    <p:extLst>
      <p:ext uri="{BB962C8B-B14F-4D97-AF65-F5344CB8AC3E}">
        <p14:creationId xmlns:p14="http://schemas.microsoft.com/office/powerpoint/2010/main" val="2628349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52BAA07-3B83-465C-BDE5-3B2642853A8B}" type="uaqdatetime1">
              <a:rPr lang="ar-SA" smtClean="0"/>
              <a:t>24/02/1444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220228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08E23792-6B35-445C-A105-424C93E651EA}" type="uaqdatetime1">
              <a:rPr lang="ar-SA" smtClean="0"/>
              <a:t>24/02/1444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50412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dirty="0"/>
              <a:t>انقر لتحرير أنماط النص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
        <p:nvSpPr>
          <p:cNvPr id="4" name="عنصر نائب للتاريخ 3"/>
          <p:cNvSpPr>
            <a:spLocks noGrp="1"/>
          </p:cNvSpPr>
          <p:nvPr>
            <p:ph type="dt" sz="half" idx="10"/>
          </p:nvPr>
        </p:nvSpPr>
        <p:spPr/>
        <p:txBody>
          <a:bodyPr/>
          <a:lstStyle/>
          <a:p>
            <a:fld id="{D70FD281-B5C8-432F-A5A3-879743472300}" type="uaqdatetime1">
              <a:rPr lang="ar-SA" smtClean="0"/>
              <a:t>24/02/1444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lvl1pPr>
              <a:defRPr sz="2000"/>
            </a:lvl1pPr>
          </a:lstStyle>
          <a:p>
            <a:fld id="{D9D1466A-262E-46C9-83F3-5D4B2F9E674B}" type="slidenum">
              <a:rPr lang="ar-SA" smtClean="0"/>
              <a:pPr/>
              <a:t>‹#›</a:t>
            </a:fld>
            <a:endParaRPr lang="ar-SA" dirty="0"/>
          </a:p>
        </p:txBody>
      </p:sp>
    </p:spTree>
    <p:extLst>
      <p:ext uri="{BB962C8B-B14F-4D97-AF65-F5344CB8AC3E}">
        <p14:creationId xmlns:p14="http://schemas.microsoft.com/office/powerpoint/2010/main" val="4098032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D20E69C-88A2-4562-8DF3-FF4EB1398B75}" type="uaqdatetime1">
              <a:rPr lang="ar-SA" smtClean="0"/>
              <a:t>24/02/1444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3052675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BBB577E9-795B-4250-BBF3-0A38464CFF1D}" type="uaqdatetime1">
              <a:rPr lang="ar-SA" smtClean="0"/>
              <a:t>24/02/1444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74425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7E2B698B-1D09-401A-B7E5-3BBA398CC7BF}" type="uaqdatetime1">
              <a:rPr lang="ar-SA" smtClean="0"/>
              <a:t>24/02/1444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51199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FA4BF4D-8EE9-456E-8860-5B1927A25A07}" type="uaqdatetime1">
              <a:rPr lang="ar-SA" smtClean="0"/>
              <a:t>24/02/1444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227244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69A82E3-1A3F-4EDB-BF8A-1604127719FC}" type="uaqdatetime1">
              <a:rPr lang="ar-SA" smtClean="0"/>
              <a:t>24/02/1444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258153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3DF41C5-ACF9-46DB-BA10-3E9DCCA0AC4C}" type="uaqdatetime1">
              <a:rPr lang="ar-SA" smtClean="0"/>
              <a:t>24/02/1444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842941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FBB5EDE-A215-49B7-96F5-51EB6CF1473F}" type="uaqdatetime1">
              <a:rPr lang="ar-SA" smtClean="0"/>
              <a:t>24/02/1444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D9D1466A-262E-46C9-83F3-5D4B2F9E674B}" type="slidenum">
              <a:rPr lang="ar-SA" smtClean="0"/>
              <a:pPr/>
              <a:t>‹#›</a:t>
            </a:fld>
            <a:endParaRPr lang="ar-SA"/>
          </a:p>
        </p:txBody>
      </p:sp>
    </p:spTree>
    <p:extLst>
      <p:ext uri="{BB962C8B-B14F-4D97-AF65-F5344CB8AC3E}">
        <p14:creationId xmlns:p14="http://schemas.microsoft.com/office/powerpoint/2010/main" val="39553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CE07E33-50B9-4486-AD2F-7567C0D79454}" type="uaqdatetime1">
              <a:rPr lang="ar-SA" smtClean="0"/>
              <a:t>24/02/1444</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2000">
                <a:solidFill>
                  <a:schemeClr val="tx1">
                    <a:tint val="75000"/>
                  </a:schemeClr>
                </a:solidFill>
              </a:defRPr>
            </a:lvl1pPr>
          </a:lstStyle>
          <a:p>
            <a:fld id="{D9D1466A-262E-46C9-83F3-5D4B2F9E674B}" type="slidenum">
              <a:rPr lang="ar-SA" smtClean="0"/>
              <a:pPr/>
              <a:t>‹#›</a:t>
            </a:fld>
            <a:endParaRPr lang="ar-SA" dirty="0"/>
          </a:p>
        </p:txBody>
      </p:sp>
    </p:spTree>
    <p:extLst>
      <p:ext uri="{BB962C8B-B14F-4D97-AF65-F5344CB8AC3E}">
        <p14:creationId xmlns:p14="http://schemas.microsoft.com/office/powerpoint/2010/main" val="2882745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64.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61.png"/><Relationship Id="rId4" Type="http://schemas.openxmlformats.org/officeDocument/2006/relationships/image" Target="../media/image165.png"/><Relationship Id="rId9" Type="http://schemas.openxmlformats.org/officeDocument/2006/relationships/image" Target="../media/image1.png"/></Relationships>
</file>

<file path=ppt/slides/_rels/slide10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67.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1.jpg"/><Relationship Id="rId7" Type="http://schemas.openxmlformats.org/officeDocument/2006/relationships/image" Target="../media/image9.png"/><Relationship Id="rId2" Type="http://schemas.openxmlformats.org/officeDocument/2006/relationships/image" Target="../media/image170.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68.png"/></Relationships>
</file>

<file path=ppt/slides/_rels/slide10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7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74.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6.jpeg"/><Relationship Id="rId7" Type="http://schemas.openxmlformats.org/officeDocument/2006/relationships/image" Target="../media/image9.png"/><Relationship Id="rId2" Type="http://schemas.openxmlformats.org/officeDocument/2006/relationships/image" Target="../media/image175.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72.png"/></Relationships>
</file>

<file path=ppt/slides/_rels/slide10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77.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79.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11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6.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8.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9.tif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0.tif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png"/></Relationships>
</file>

<file path=ppt/slides/_rels/slide122.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4.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6.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7.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74.jpeg"/></Relationships>
</file>

<file path=ppt/slides/_rels/slide13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0.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1.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1.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jpg"/></Relationships>
</file>

<file path=ppt/slides/_rels/slide13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3.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5.png"/></Relationships>
</file>

<file path=ppt/slides/_rels/slide138.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9.xml.rels><?xml version="1.0" encoding="UTF-8" standalone="yes"?>
<Relationships xmlns="http://schemas.openxmlformats.org/package/2006/relationships"><Relationship Id="rId8" Type="http://schemas.openxmlformats.org/officeDocument/2006/relationships/image" Target="../media/image208.gif"/><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7.jpeg"/></Relationships>
</file>

<file path=ppt/slides/_rels/slide1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209.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08.gif"/><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1.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0.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95.jp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7.png"/><Relationship Id="rId7" Type="http://schemas.openxmlformats.org/officeDocument/2006/relationships/image" Target="../media/image11.pn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95.jp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1.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2.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1.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19.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0.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7.png"/><Relationship Id="rId18" Type="http://schemas.microsoft.com/office/2007/relationships/hdphoto" Target="../media/hdphoto2.wdp"/><Relationship Id="rId3" Type="http://schemas.openxmlformats.org/officeDocument/2006/relationships/image" Target="../media/image11.png"/><Relationship Id="rId21" Type="http://schemas.openxmlformats.org/officeDocument/2006/relationships/image" Target="../media/image1.png"/><Relationship Id="rId7" Type="http://schemas.openxmlformats.org/officeDocument/2006/relationships/image" Target="../media/image22.jpg"/><Relationship Id="rId12" Type="http://schemas.microsoft.com/office/2007/relationships/hdphoto" Target="../media/hdphoto1.wdp"/><Relationship Id="rId17" Type="http://schemas.openxmlformats.org/officeDocument/2006/relationships/image" Target="../media/image31.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29.jpeg"/><Relationship Id="rId10" Type="http://schemas.openxmlformats.org/officeDocument/2006/relationships/image" Target="../media/image25.jpe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8.png"/><Relationship Id="rId2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6.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25.png"/></Relationships>
</file>

<file path=ppt/slides/_rels/slide6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9.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16.png"/><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9.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37.png"/><Relationship Id="rId14" Type="http://schemas.openxmlformats.org/officeDocument/2006/relationships/image" Target="../media/image42.png"/></Relationships>
</file>

<file path=ppt/slides/_rels/slide7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16.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9.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jpg"/><Relationship Id="rId4" Type="http://schemas.openxmlformats.org/officeDocument/2006/relationships/image" Target="../media/image1.png"/><Relationship Id="rId9" Type="http://schemas.openxmlformats.org/officeDocument/2006/relationships/image" Target="../media/image50.png"/><Relationship Id="rId14" Type="http://schemas.openxmlformats.org/officeDocument/2006/relationships/image" Target="../media/image55.png"/></Relationships>
</file>

<file path=ppt/slides/_rels/slide8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0.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1.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2.jpeg"/><Relationship Id="rId10" Type="http://schemas.openxmlformats.org/officeDocument/2006/relationships/image" Target="../media/image139.png"/><Relationship Id="rId4" Type="http://schemas.openxmlformats.org/officeDocument/2006/relationships/image" Target="../media/image4.png"/><Relationship Id="rId9"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9.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46.png"/><Relationship Id="rId5" Type="http://schemas.openxmlformats.org/officeDocument/2006/relationships/image" Target="../media/image151.jpeg"/><Relationship Id="rId10" Type="http://schemas.openxmlformats.org/officeDocument/2006/relationships/image" Target="../media/image1.png"/><Relationship Id="rId4" Type="http://schemas.openxmlformats.org/officeDocument/2006/relationships/image" Target="../media/image150.jpeg"/><Relationship Id="rId9"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52.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54.jpeg"/><Relationship Id="rId4" Type="http://schemas.openxmlformats.org/officeDocument/2006/relationships/image" Target="../media/image153.jpe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11.png"/><Relationship Id="rId7" Type="http://schemas.openxmlformats.org/officeDocument/2006/relationships/image" Target="../media/image63.png"/><Relationship Id="rId12" Type="http://schemas.openxmlformats.org/officeDocument/2006/relationships/image" Target="../media/image68.jp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9.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1.png"/><Relationship Id="rId9" Type="http://schemas.openxmlformats.org/officeDocument/2006/relationships/image" Target="../media/image65.png"/><Relationship Id="rId14" Type="http://schemas.openxmlformats.org/officeDocument/2006/relationships/image" Target="../media/image70.png"/></Relationships>
</file>

<file path=ppt/slides/_rels/slide9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56.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59.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0.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2.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593CE7-E84E-42BD-BB23-FF9E1E6D6C9A}"/>
              </a:ext>
            </a:extLst>
          </p:cNvPr>
          <p:cNvPicPr>
            <a:picLocks noChangeAspect="1"/>
          </p:cNvPicPr>
          <p:nvPr/>
        </p:nvPicPr>
        <p:blipFill rotWithShape="1">
          <a:blip r:embed="rId2">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pic>
        <p:nvPicPr>
          <p:cNvPr id="7" name="Picture 6" descr="C:\Users\acer\Dropbox\YAPITEKNiK\biyEMAXkT.png">
            <a:extLst>
              <a:ext uri="{FF2B5EF4-FFF2-40B4-BE49-F238E27FC236}">
                <a16:creationId xmlns:a16="http://schemas.microsoft.com/office/drawing/2014/main" id="{D7E1984C-00B6-49BA-9B23-C174070EEF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9060" y="5975051"/>
            <a:ext cx="658368" cy="438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cer\Dropbox\YAPITEKNiK\Flag_of_the_Arab_League.svg.png">
            <a:extLst>
              <a:ext uri="{FF2B5EF4-FFF2-40B4-BE49-F238E27FC236}">
                <a16:creationId xmlns:a16="http://schemas.microsoft.com/office/drawing/2014/main" id="{108089AE-CCAE-445E-B552-66593F20CB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03" y="5975050"/>
            <a:ext cx="688285" cy="4577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8F2D513-9D29-4F7D-8004-F17B6A3E416E}"/>
              </a:ext>
            </a:extLst>
          </p:cNvPr>
          <p:cNvSpPr>
            <a:spLocks noGrp="1"/>
          </p:cNvSpPr>
          <p:nvPr>
            <p:ph type="sldNum" sz="quarter" idx="12"/>
          </p:nvPr>
        </p:nvSpPr>
        <p:spPr/>
        <p:txBody>
          <a:bodyPr/>
          <a:lstStyle/>
          <a:p>
            <a:fld id="{D9D1466A-262E-46C9-83F3-5D4B2F9E674B}" type="slidenum">
              <a:rPr lang="ar-SA" smtClean="0"/>
              <a:pPr/>
              <a:t>1</a:t>
            </a:fld>
            <a:endParaRPr lang="ar-SA"/>
          </a:p>
        </p:txBody>
      </p:sp>
      <p:pic>
        <p:nvPicPr>
          <p:cNvPr id="12" name="Picture 11">
            <a:extLst>
              <a:ext uri="{FF2B5EF4-FFF2-40B4-BE49-F238E27FC236}">
                <a16:creationId xmlns:a16="http://schemas.microsoft.com/office/drawing/2014/main" id="{F671E43C-74DF-4C31-B187-749929FAEDD1}"/>
              </a:ext>
            </a:extLst>
          </p:cNvPr>
          <p:cNvPicPr>
            <a:picLocks noChangeAspect="1"/>
          </p:cNvPicPr>
          <p:nvPr/>
        </p:nvPicPr>
        <p:blipFill rotWithShape="1">
          <a:blip r:embed="rId5">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5" name="Picture 4">
            <a:extLst>
              <a:ext uri="{FF2B5EF4-FFF2-40B4-BE49-F238E27FC236}">
                <a16:creationId xmlns:a16="http://schemas.microsoft.com/office/drawing/2014/main" id="{C8EAB8BA-80EE-9809-511B-7A07A7B920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318" y="2943423"/>
            <a:ext cx="8067116" cy="1846291"/>
          </a:xfrm>
          <a:prstGeom prst="rect">
            <a:avLst/>
          </a:prstGeom>
        </p:spPr>
      </p:pic>
    </p:spTree>
    <p:extLst>
      <p:ext uri="{BB962C8B-B14F-4D97-AF65-F5344CB8AC3E}">
        <p14:creationId xmlns:p14="http://schemas.microsoft.com/office/powerpoint/2010/main" val="375285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181BEF-F3FE-4DE0-A6E0-135DF7BE47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55" t="14445" b="1944"/>
          <a:stretch/>
        </p:blipFill>
        <p:spPr>
          <a:xfrm>
            <a:off x="1" y="-9525"/>
            <a:ext cx="10325099" cy="6858000"/>
          </a:xfrm>
          <a:prstGeom prst="rect">
            <a:avLst/>
          </a:prstGeom>
        </p:spPr>
      </p:pic>
      <p:pic>
        <p:nvPicPr>
          <p:cNvPr id="10" name="Picture 9">
            <a:extLst>
              <a:ext uri="{FF2B5EF4-FFF2-40B4-BE49-F238E27FC236}">
                <a16:creationId xmlns:a16="http://schemas.microsoft.com/office/drawing/2014/main" id="{EF8ACCB1-7812-4F9E-AEBD-22C8DA3547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81" t="14448" r="-72770" b="62331"/>
          <a:stretch/>
        </p:blipFill>
        <p:spPr>
          <a:xfrm>
            <a:off x="5943600" y="6518"/>
            <a:ext cx="10149840" cy="1737360"/>
          </a:xfrm>
          <a:prstGeom prst="rect">
            <a:avLst/>
          </a:prstGeom>
        </p:spPr>
      </p:pic>
      <p:sp>
        <p:nvSpPr>
          <p:cNvPr id="11" name="Title 4">
            <a:extLst>
              <a:ext uri="{FF2B5EF4-FFF2-40B4-BE49-F238E27FC236}">
                <a16:creationId xmlns:a16="http://schemas.microsoft.com/office/drawing/2014/main" id="{0659BD9F-CC18-44E0-90E8-35453B110F48}"/>
              </a:ext>
            </a:extLst>
          </p:cNvPr>
          <p:cNvSpPr>
            <a:spLocks noGrp="1"/>
          </p:cNvSpPr>
          <p:nvPr>
            <p:ph type="ctrTitle"/>
          </p:nvPr>
        </p:nvSpPr>
        <p:spPr>
          <a:xfrm>
            <a:off x="10325100" y="4591050"/>
            <a:ext cx="2381250" cy="2400300"/>
          </a:xfrm>
        </p:spPr>
        <p:txBody>
          <a:bodyPr>
            <a:normAutofit/>
          </a:bodyPr>
          <a:lstStyle/>
          <a:p>
            <a:r>
              <a:rPr lang="en-US" sz="8000" dirty="0">
                <a:solidFill>
                  <a:schemeClr val="bg1"/>
                </a:solidFill>
                <a:latin typeface="A Kavir" panose="01000000000000000000" pitchFamily="2" charset="-78"/>
                <a:cs typeface="A Kavir" panose="01000000000000000000" pitchFamily="2" charset="-78"/>
              </a:rPr>
              <a:t>01</a:t>
            </a:r>
            <a:endParaRPr lang="en-US" sz="23900" dirty="0">
              <a:solidFill>
                <a:schemeClr val="bg1"/>
              </a:solidFill>
              <a:latin typeface="A Kavir" panose="01000000000000000000" pitchFamily="2" charset="-78"/>
              <a:cs typeface="A Kavir" panose="01000000000000000000" pitchFamily="2" charset="-78"/>
            </a:endParaRPr>
          </a:p>
        </p:txBody>
      </p:sp>
      <p:sp>
        <p:nvSpPr>
          <p:cNvPr id="6" name="Rectangle 5">
            <a:extLst>
              <a:ext uri="{FF2B5EF4-FFF2-40B4-BE49-F238E27FC236}">
                <a16:creationId xmlns:a16="http://schemas.microsoft.com/office/drawing/2014/main" id="{D1816082-FE5A-4938-9E58-67C7BA809BE6}"/>
              </a:ext>
            </a:extLst>
          </p:cNvPr>
          <p:cNvSpPr/>
          <p:nvPr/>
        </p:nvSpPr>
        <p:spPr>
          <a:xfrm rot="1081181">
            <a:off x="8021200" y="4163948"/>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823FFB3-DE56-4F25-9955-0E740B041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4" name="Picture 13">
            <a:extLst>
              <a:ext uri="{FF2B5EF4-FFF2-40B4-BE49-F238E27FC236}">
                <a16:creationId xmlns:a16="http://schemas.microsoft.com/office/drawing/2014/main" id="{924A7FFB-E6BB-46D8-9A23-964FD050F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5" name="Picture 14">
            <a:extLst>
              <a:ext uri="{FF2B5EF4-FFF2-40B4-BE49-F238E27FC236}">
                <a16:creationId xmlns:a16="http://schemas.microsoft.com/office/drawing/2014/main" id="{405ACFDD-7E39-42AE-93EF-586E154180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3" name="Slide Number Placeholder 2">
            <a:extLst>
              <a:ext uri="{FF2B5EF4-FFF2-40B4-BE49-F238E27FC236}">
                <a16:creationId xmlns:a16="http://schemas.microsoft.com/office/drawing/2014/main" id="{1D2E9567-17AE-462C-8E69-0307944E4F73}"/>
              </a:ext>
            </a:extLst>
          </p:cNvPr>
          <p:cNvSpPr>
            <a:spLocks noGrp="1"/>
          </p:cNvSpPr>
          <p:nvPr>
            <p:ph type="sldNum" sz="quarter" idx="12"/>
          </p:nvPr>
        </p:nvSpPr>
        <p:spPr/>
        <p:txBody>
          <a:bodyPr/>
          <a:lstStyle/>
          <a:p>
            <a:fld id="{D9D1466A-262E-46C9-83F3-5D4B2F9E674B}" type="slidenum">
              <a:rPr lang="ar-SA" smtClean="0"/>
              <a:pPr/>
              <a:t>10</a:t>
            </a:fld>
            <a:endParaRPr lang="ar-SA"/>
          </a:p>
        </p:txBody>
      </p:sp>
      <p:pic>
        <p:nvPicPr>
          <p:cNvPr id="12" name="Picture 11">
            <a:extLst>
              <a:ext uri="{FF2B5EF4-FFF2-40B4-BE49-F238E27FC236}">
                <a16:creationId xmlns:a16="http://schemas.microsoft.com/office/drawing/2014/main" id="{98C19655-F8CD-4C53-8697-5E6A79EDA6D6}"/>
              </a:ext>
            </a:extLst>
          </p:cNvPr>
          <p:cNvPicPr>
            <a:picLocks noChangeAspect="1"/>
          </p:cNvPicPr>
          <p:nvPr/>
        </p:nvPicPr>
        <p:blipFill rotWithShape="1">
          <a:blip r:embed="rId7">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spTree>
    <p:extLst>
      <p:ext uri="{BB962C8B-B14F-4D97-AF65-F5344CB8AC3E}">
        <p14:creationId xmlns:p14="http://schemas.microsoft.com/office/powerpoint/2010/main" val="36411112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عنوان 1"/>
          <p:cNvSpPr>
            <a:spLocks noGrp="1"/>
          </p:cNvSpPr>
          <p:nvPr>
            <p:ph type="ctrTitle"/>
          </p:nvPr>
        </p:nvSpPr>
        <p:spPr>
          <a:xfrm>
            <a:off x="8729297" y="5591413"/>
            <a:ext cx="3215053" cy="1418987"/>
          </a:xfrm>
        </p:spPr>
        <p:txBody>
          <a:bodyPr>
            <a:normAutofit fontScale="90000"/>
          </a:bodyPr>
          <a:lstStyle/>
          <a:p>
            <a:pPr algn="l" rtl="0"/>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2200" b="1" dirty="0">
                <a:latin typeface="Copperplate Gothic Light" panose="020E0507020206020404" pitchFamily="34" charset="0"/>
              </a:rPr>
            </a:br>
            <a:r>
              <a:rPr lang="en-US" sz="4000" b="1" dirty="0"/>
              <a:t>Services </a:t>
            </a:r>
            <a:r>
              <a:rPr lang="en-US" sz="1800" b="1" dirty="0"/>
              <a:t>01</a:t>
            </a:r>
            <a:br>
              <a:rPr lang="en-US" sz="4400" dirty="0">
                <a:latin typeface="Copperplate Gothic Light" panose="020E0507020206020404" pitchFamily="34" charset="0"/>
              </a:rPr>
            </a:br>
            <a:br>
              <a:rPr lang="en-US" dirty="0"/>
            </a:br>
            <a:endParaRPr lang="ar-SA" dirty="0"/>
          </a:p>
        </p:txBody>
      </p:sp>
      <p:pic>
        <p:nvPicPr>
          <p:cNvPr id="10" name="Picture 2" descr="C:\Users\acer\Dropbox\YAPITEKNiK\photo2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161" y="0"/>
            <a:ext cx="4774087" cy="59068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cer\Dropbox\YAPITEKNiK\biyEMAXk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4634" y="1893878"/>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22DA440-0301-4B7C-93BB-6164DFB915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0" t="17381" r="47811" b="26765"/>
          <a:stretch/>
        </p:blipFill>
        <p:spPr>
          <a:xfrm>
            <a:off x="7439161" y="5096985"/>
            <a:ext cx="4774087" cy="1761015"/>
          </a:xfrm>
          <a:prstGeom prst="rect">
            <a:avLst/>
          </a:prstGeom>
        </p:spPr>
      </p:pic>
      <p:pic>
        <p:nvPicPr>
          <p:cNvPr id="11" name="Picture 10">
            <a:extLst>
              <a:ext uri="{FF2B5EF4-FFF2-40B4-BE49-F238E27FC236}">
                <a16:creationId xmlns:a16="http://schemas.microsoft.com/office/drawing/2014/main" id="{64312523-850C-4D1A-BFD9-2C1E569CE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462D7C6F-7600-4B56-87D7-12ADFF17A5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3" name="Picture 12">
            <a:extLst>
              <a:ext uri="{FF2B5EF4-FFF2-40B4-BE49-F238E27FC236}">
                <a16:creationId xmlns:a16="http://schemas.microsoft.com/office/drawing/2014/main" id="{49DF9590-3BE5-470D-B3A5-25CD55BE3C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812" y="2391114"/>
            <a:ext cx="860471" cy="393977"/>
          </a:xfrm>
          <a:prstGeom prst="rect">
            <a:avLst/>
          </a:prstGeom>
        </p:spPr>
      </p:pic>
      <p:pic>
        <p:nvPicPr>
          <p:cNvPr id="16" name="Picture 15">
            <a:extLst>
              <a:ext uri="{FF2B5EF4-FFF2-40B4-BE49-F238E27FC236}">
                <a16:creationId xmlns:a16="http://schemas.microsoft.com/office/drawing/2014/main" id="{BC6E4FEB-1654-4F76-B700-C1423F82CF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40DF6909-2359-4139-9FFA-0DFCF6CFA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247650" y="1756295"/>
            <a:ext cx="6883153" cy="5338233"/>
          </a:xfrm>
          <a:noFill/>
          <a:ln>
            <a:noFill/>
          </a:ln>
        </p:spPr>
        <p:txBody>
          <a:bodyPr>
            <a:noAutofit/>
          </a:bodyPr>
          <a:lstStyle/>
          <a:p>
            <a:pPr lvl="1" algn="l" rtl="0">
              <a:lnSpc>
                <a:spcPct val="100000"/>
              </a:lnSpc>
            </a:pPr>
            <a:r>
              <a:rPr lang="en-US" sz="1800" b="1" dirty="0"/>
              <a:t>				Karam Beirut </a:t>
            </a:r>
          </a:p>
          <a:p>
            <a:pPr lvl="1" algn="l" rtl="0">
              <a:lnSpc>
                <a:spcPct val="100000"/>
              </a:lnSpc>
            </a:pPr>
            <a:endParaRPr lang="en-US" sz="1800" b="1" dirty="0"/>
          </a:p>
          <a:p>
            <a:pPr lvl="1" algn="l" rtl="0">
              <a:lnSpc>
                <a:spcPct val="100000"/>
              </a:lnSpc>
            </a:pPr>
            <a:r>
              <a:rPr lang="en-US" sz="1800" dirty="0">
                <a:solidFill>
                  <a:schemeClr val="bg1">
                    <a:lumMod val="50000"/>
                  </a:schemeClr>
                </a:solidFill>
              </a:rPr>
              <a:t>                 </a:t>
            </a:r>
            <a:r>
              <a:rPr lang="en-US" sz="1800" dirty="0"/>
              <a:t>were commissioned to design and 	build the Karam Beirut franchise stores as part of a new concept of Lebanese cuisine. </a:t>
            </a:r>
          </a:p>
          <a:p>
            <a:pPr lvl="1" algn="l" rtl="0">
              <a:lnSpc>
                <a:spcPct val="100000"/>
              </a:lnSpc>
            </a:pPr>
            <a:r>
              <a:rPr lang="en-US" sz="1800" dirty="0"/>
              <a:t>▶ Fine Dining </a:t>
            </a:r>
          </a:p>
          <a:p>
            <a:pPr lvl="1" algn="l" rtl="0">
              <a:lnSpc>
                <a:spcPct val="100000"/>
              </a:lnSpc>
            </a:pPr>
            <a:r>
              <a:rPr lang="en-US" sz="1800" dirty="0"/>
              <a:t>▶ Tahlia Street, Riyadh</a:t>
            </a:r>
          </a:p>
          <a:p>
            <a:pPr lvl="1" algn="l" rtl="0">
              <a:lnSpc>
                <a:spcPct val="100000"/>
              </a:lnSpc>
            </a:pPr>
            <a:r>
              <a:rPr lang="en-US" sz="1800" dirty="0"/>
              <a:t>▶ design, project management, fit-out and furniture supply </a:t>
            </a:r>
          </a:p>
          <a:p>
            <a:pPr lvl="1" algn="l" rtl="0">
              <a:lnSpc>
                <a:spcPct val="100000"/>
              </a:lnSpc>
            </a:pPr>
            <a:r>
              <a:rPr lang="en-US" sz="1800" dirty="0"/>
              <a:t>▶ project value: $ 1.2 m </a:t>
            </a:r>
          </a:p>
          <a:p>
            <a:pPr lvl="1" algn="l" rtl="0">
              <a:lnSpc>
                <a:spcPct val="100000"/>
              </a:lnSpc>
            </a:pPr>
            <a:r>
              <a:rPr lang="en-US" sz="1800" dirty="0"/>
              <a:t>▶ the project included detailed design for bespoke joinery that is now being used as a standard for the roll out of all </a:t>
            </a:r>
            <a:r>
              <a:rPr lang="en-US" sz="1800" dirty="0" err="1"/>
              <a:t>Karam</a:t>
            </a:r>
            <a:r>
              <a:rPr lang="en-US" sz="1800" dirty="0"/>
              <a:t> Beirut </a:t>
            </a:r>
          </a:p>
          <a:p>
            <a:pPr lvl="1" algn="l" rtl="0">
              <a:lnSpc>
                <a:spcPct val="100000"/>
              </a:lnSpc>
            </a:pPr>
            <a:r>
              <a:rPr lang="en-US" sz="1800" dirty="0"/>
              <a:t>franchises</a:t>
            </a:r>
            <a:endParaRPr lang="ar-SA" sz="1800" dirty="0"/>
          </a:p>
        </p:txBody>
      </p:sp>
      <p:pic>
        <p:nvPicPr>
          <p:cNvPr id="17" name="Picture 16">
            <a:extLst>
              <a:ext uri="{FF2B5EF4-FFF2-40B4-BE49-F238E27FC236}">
                <a16:creationId xmlns:a16="http://schemas.microsoft.com/office/drawing/2014/main" id="{0ED177A6-B134-44F1-B412-0B62311BD8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712" y="5227117"/>
            <a:ext cx="1293247" cy="1293247"/>
          </a:xfrm>
          <a:prstGeom prst="rect">
            <a:avLst/>
          </a:prstGeom>
        </p:spPr>
      </p:pic>
      <p:sp>
        <p:nvSpPr>
          <p:cNvPr id="3" name="Slide Number Placeholder 2">
            <a:extLst>
              <a:ext uri="{FF2B5EF4-FFF2-40B4-BE49-F238E27FC236}">
                <a16:creationId xmlns:a16="http://schemas.microsoft.com/office/drawing/2014/main" id="{85312397-9702-497C-AAA1-27BB588EE0CD}"/>
              </a:ext>
            </a:extLst>
          </p:cNvPr>
          <p:cNvSpPr>
            <a:spLocks noGrp="1"/>
          </p:cNvSpPr>
          <p:nvPr>
            <p:ph type="sldNum" sz="quarter" idx="12"/>
          </p:nvPr>
        </p:nvSpPr>
        <p:spPr/>
        <p:txBody>
          <a:bodyPr/>
          <a:lstStyle/>
          <a:p>
            <a:fld id="{D9D1466A-262E-46C9-83F3-5D4B2F9E674B}" type="slidenum">
              <a:rPr lang="ar-SA" smtClean="0"/>
              <a:pPr/>
              <a:t>100</a:t>
            </a:fld>
            <a:endParaRPr lang="ar-SA"/>
          </a:p>
        </p:txBody>
      </p:sp>
    </p:spTree>
    <p:extLst>
      <p:ext uri="{BB962C8B-B14F-4D97-AF65-F5344CB8AC3E}">
        <p14:creationId xmlns:p14="http://schemas.microsoft.com/office/powerpoint/2010/main" val="16297344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BDC72A-BD24-4251-AF25-CDC8CAC4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a:extLst>
              <a:ext uri="{FF2B5EF4-FFF2-40B4-BE49-F238E27FC236}">
                <a16:creationId xmlns:a16="http://schemas.microsoft.com/office/drawing/2014/main" id="{BFFE3B42-EA15-4171-A972-F48D0A0FF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6" name="Picture 5">
            <a:extLst>
              <a:ext uri="{FF2B5EF4-FFF2-40B4-BE49-F238E27FC236}">
                <a16:creationId xmlns:a16="http://schemas.microsoft.com/office/drawing/2014/main" id="{9682ADE6-7676-4DB8-A615-48DD932E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548B7DBE-E600-4D41-9194-DEDB2C9CF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F3660DFC-53F5-4458-9AEB-0DE01912DE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72A09532-62CA-4263-A43C-65EEACBFC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3" name="Picture 2">
            <a:extLst>
              <a:ext uri="{FF2B5EF4-FFF2-40B4-BE49-F238E27FC236}">
                <a16:creationId xmlns:a16="http://schemas.microsoft.com/office/drawing/2014/main" id="{74B804BD-4700-4AD6-A8CA-9B3784651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5777" y="2737666"/>
            <a:ext cx="3212897" cy="2606446"/>
          </a:xfrm>
          <a:prstGeom prst="rect">
            <a:avLst/>
          </a:prstGeom>
          <a:effectLst>
            <a:outerShdw blurRad="50800" dist="127000" dir="1800000" algn="ctr" rotWithShape="0">
              <a:srgbClr val="000000">
                <a:alpha val="43137"/>
              </a:srgbClr>
            </a:outerShdw>
          </a:effectLst>
        </p:spPr>
      </p:pic>
      <p:sp>
        <p:nvSpPr>
          <p:cNvPr id="16" name="object 8">
            <a:extLst>
              <a:ext uri="{FF2B5EF4-FFF2-40B4-BE49-F238E27FC236}">
                <a16:creationId xmlns:a16="http://schemas.microsoft.com/office/drawing/2014/main" id="{7D0CF4CD-F15C-4A94-A1CF-DC7D2935C817}"/>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00444D"/>
          </a:solidFill>
        </p:spPr>
        <p:txBody>
          <a:bodyPr wrap="square" lIns="0" tIns="0" rIns="0" bIns="0" rtlCol="0"/>
          <a:lstStyle/>
          <a:p>
            <a:endParaRPr sz="2520"/>
          </a:p>
        </p:txBody>
      </p:sp>
      <p:sp>
        <p:nvSpPr>
          <p:cNvPr id="17" name="عنوان 1">
            <a:extLst>
              <a:ext uri="{FF2B5EF4-FFF2-40B4-BE49-F238E27FC236}">
                <a16:creationId xmlns:a16="http://schemas.microsoft.com/office/drawing/2014/main" id="{DC480488-4EDA-4807-80FF-FDA3F2E6DE45}"/>
              </a:ext>
            </a:extLst>
          </p:cNvPr>
          <p:cNvSpPr txBox="1">
            <a:spLocks/>
          </p:cNvSpPr>
          <p:nvPr/>
        </p:nvSpPr>
        <p:spPr>
          <a:xfrm>
            <a:off x="1371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FINE DINING</a:t>
            </a:r>
            <a:br>
              <a:rPr lang="en-US" dirty="0"/>
            </a:br>
            <a:endParaRPr lang="ar-SA" dirty="0"/>
          </a:p>
        </p:txBody>
      </p:sp>
      <p:sp>
        <p:nvSpPr>
          <p:cNvPr id="4" name="Slide Number Placeholder 3">
            <a:extLst>
              <a:ext uri="{FF2B5EF4-FFF2-40B4-BE49-F238E27FC236}">
                <a16:creationId xmlns:a16="http://schemas.microsoft.com/office/drawing/2014/main" id="{63112D5E-6B8A-4650-AD82-550A3A9221CC}"/>
              </a:ext>
            </a:extLst>
          </p:cNvPr>
          <p:cNvSpPr>
            <a:spLocks noGrp="1"/>
          </p:cNvSpPr>
          <p:nvPr>
            <p:ph type="sldNum" sz="quarter" idx="12"/>
          </p:nvPr>
        </p:nvSpPr>
        <p:spPr/>
        <p:txBody>
          <a:bodyPr/>
          <a:lstStyle/>
          <a:p>
            <a:fld id="{D9D1466A-262E-46C9-83F3-5D4B2F9E674B}" type="slidenum">
              <a:rPr lang="ar-SA" smtClean="0"/>
              <a:pPr/>
              <a:t>101</a:t>
            </a:fld>
            <a:endParaRPr lang="ar-SA"/>
          </a:p>
        </p:txBody>
      </p:sp>
    </p:spTree>
    <p:extLst>
      <p:ext uri="{BB962C8B-B14F-4D97-AF65-F5344CB8AC3E}">
        <p14:creationId xmlns:p14="http://schemas.microsoft.com/office/powerpoint/2010/main" val="18692122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46FC4-93EA-4F28-9704-C4578B1C1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 y="0"/>
            <a:ext cx="10312782"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4">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4" name="Slide Number Placeholder 3">
            <a:extLst>
              <a:ext uri="{FF2B5EF4-FFF2-40B4-BE49-F238E27FC236}">
                <a16:creationId xmlns:a16="http://schemas.microsoft.com/office/drawing/2014/main" id="{ECF465C7-2A88-4EC1-A92D-3B9AEBC0A550}"/>
              </a:ext>
            </a:extLst>
          </p:cNvPr>
          <p:cNvSpPr>
            <a:spLocks noGrp="1"/>
          </p:cNvSpPr>
          <p:nvPr>
            <p:ph type="sldNum" sz="quarter" idx="12"/>
          </p:nvPr>
        </p:nvSpPr>
        <p:spPr/>
        <p:txBody>
          <a:bodyPr/>
          <a:lstStyle/>
          <a:p>
            <a:fld id="{D9D1466A-262E-46C9-83F3-5D4B2F9E674B}" type="slidenum">
              <a:rPr lang="ar-SA" smtClean="0"/>
              <a:pPr/>
              <a:t>102</a:t>
            </a:fld>
            <a:endParaRPr lang="ar-SA"/>
          </a:p>
        </p:txBody>
      </p:sp>
      <p:pic>
        <p:nvPicPr>
          <p:cNvPr id="14" name="Picture 13">
            <a:extLst>
              <a:ext uri="{FF2B5EF4-FFF2-40B4-BE49-F238E27FC236}">
                <a16:creationId xmlns:a16="http://schemas.microsoft.com/office/drawing/2014/main" id="{34B043D7-E5AB-419F-8F33-B73FA1DF36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97" y="5166360"/>
            <a:ext cx="1391607" cy="1128934"/>
          </a:xfrm>
          <a:prstGeom prst="rect">
            <a:avLst/>
          </a:prstGeom>
        </p:spPr>
      </p:pic>
    </p:spTree>
    <p:extLst>
      <p:ext uri="{BB962C8B-B14F-4D97-AF65-F5344CB8AC3E}">
        <p14:creationId xmlns:p14="http://schemas.microsoft.com/office/powerpoint/2010/main" val="2379426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9BC38B-582D-4729-B326-25D52A7E5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297827" cy="6858742"/>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4">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3" name="Slide Number Placeholder 2">
            <a:extLst>
              <a:ext uri="{FF2B5EF4-FFF2-40B4-BE49-F238E27FC236}">
                <a16:creationId xmlns:a16="http://schemas.microsoft.com/office/drawing/2014/main" id="{C3AFE43D-4C60-4851-A114-58435ADD40F8}"/>
              </a:ext>
            </a:extLst>
          </p:cNvPr>
          <p:cNvSpPr>
            <a:spLocks noGrp="1"/>
          </p:cNvSpPr>
          <p:nvPr>
            <p:ph type="sldNum" sz="quarter" idx="12"/>
          </p:nvPr>
        </p:nvSpPr>
        <p:spPr/>
        <p:txBody>
          <a:bodyPr/>
          <a:lstStyle/>
          <a:p>
            <a:fld id="{D9D1466A-262E-46C9-83F3-5D4B2F9E674B}" type="slidenum">
              <a:rPr lang="ar-SA" smtClean="0"/>
              <a:pPr/>
              <a:t>103</a:t>
            </a:fld>
            <a:endParaRPr lang="ar-SA"/>
          </a:p>
        </p:txBody>
      </p:sp>
      <p:pic>
        <p:nvPicPr>
          <p:cNvPr id="16" name="Picture 15">
            <a:extLst>
              <a:ext uri="{FF2B5EF4-FFF2-40B4-BE49-F238E27FC236}">
                <a16:creationId xmlns:a16="http://schemas.microsoft.com/office/drawing/2014/main" id="{EBFAB6F5-42D3-4627-8AD4-387746DE8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497" y="5166360"/>
            <a:ext cx="1391607" cy="1128934"/>
          </a:xfrm>
          <a:prstGeom prst="rect">
            <a:avLst/>
          </a:prstGeom>
        </p:spPr>
      </p:pic>
    </p:spTree>
    <p:extLst>
      <p:ext uri="{BB962C8B-B14F-4D97-AF65-F5344CB8AC3E}">
        <p14:creationId xmlns:p14="http://schemas.microsoft.com/office/powerpoint/2010/main" val="380234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21D5E-6859-41E8-B542-DF3F041C4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
            <a:ext cx="4991396" cy="6867144"/>
          </a:xfrm>
          <a:prstGeom prst="rect">
            <a:avLst/>
          </a:prstGeom>
        </p:spPr>
      </p:pic>
      <p:pic>
        <p:nvPicPr>
          <p:cNvPr id="3" name="Picture 2">
            <a:extLst>
              <a:ext uri="{FF2B5EF4-FFF2-40B4-BE49-F238E27FC236}">
                <a16:creationId xmlns:a16="http://schemas.microsoft.com/office/drawing/2014/main" id="{D87C0AD8-4E0E-4CF8-8B5A-6EDDA8144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0" y="0"/>
            <a:ext cx="4991396"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4">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5">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4" name="Picture 13">
            <a:extLst>
              <a:ext uri="{FF2B5EF4-FFF2-40B4-BE49-F238E27FC236}">
                <a16:creationId xmlns:a16="http://schemas.microsoft.com/office/drawing/2014/main" id="{E6D8210B-3388-4CE3-85DF-75B27A2A19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497" y="5166360"/>
            <a:ext cx="1391607" cy="1128934"/>
          </a:xfrm>
          <a:prstGeom prst="rect">
            <a:avLst/>
          </a:prstGeom>
        </p:spPr>
      </p:pic>
      <p:sp>
        <p:nvSpPr>
          <p:cNvPr id="4" name="Slide Number Placeholder 3">
            <a:extLst>
              <a:ext uri="{FF2B5EF4-FFF2-40B4-BE49-F238E27FC236}">
                <a16:creationId xmlns:a16="http://schemas.microsoft.com/office/drawing/2014/main" id="{BD24CC64-9FA1-4C02-9679-0C81EEEF91F3}"/>
              </a:ext>
            </a:extLst>
          </p:cNvPr>
          <p:cNvSpPr>
            <a:spLocks noGrp="1"/>
          </p:cNvSpPr>
          <p:nvPr>
            <p:ph type="sldNum" sz="quarter" idx="12"/>
          </p:nvPr>
        </p:nvSpPr>
        <p:spPr/>
        <p:txBody>
          <a:bodyPr/>
          <a:lstStyle/>
          <a:p>
            <a:fld id="{D9D1466A-262E-46C9-83F3-5D4B2F9E674B}" type="slidenum">
              <a:rPr lang="ar-SA" smtClean="0"/>
              <a:pPr/>
              <a:t>104</a:t>
            </a:fld>
            <a:endParaRPr lang="ar-SA"/>
          </a:p>
        </p:txBody>
      </p:sp>
    </p:spTree>
    <p:extLst>
      <p:ext uri="{BB962C8B-B14F-4D97-AF65-F5344CB8AC3E}">
        <p14:creationId xmlns:p14="http://schemas.microsoft.com/office/powerpoint/2010/main" val="1118378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BDC72A-BD24-4251-AF25-CDC8CAC4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a:extLst>
              <a:ext uri="{FF2B5EF4-FFF2-40B4-BE49-F238E27FC236}">
                <a16:creationId xmlns:a16="http://schemas.microsoft.com/office/drawing/2014/main" id="{BFFE3B42-EA15-4171-A972-F48D0A0FF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6" name="Picture 5">
            <a:extLst>
              <a:ext uri="{FF2B5EF4-FFF2-40B4-BE49-F238E27FC236}">
                <a16:creationId xmlns:a16="http://schemas.microsoft.com/office/drawing/2014/main" id="{9682ADE6-7676-4DB8-A615-48DD932E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548B7DBE-E600-4D41-9194-DEDB2C9CF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F3660DFC-53F5-4458-9AEB-0DE01912DE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72A09532-62CA-4263-A43C-65EEACBFC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5" name="object 8">
            <a:extLst>
              <a:ext uri="{FF2B5EF4-FFF2-40B4-BE49-F238E27FC236}">
                <a16:creationId xmlns:a16="http://schemas.microsoft.com/office/drawing/2014/main" id="{2FE88A26-396E-4294-9AF0-CACF7F550133}"/>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5A8365"/>
          </a:solidFill>
          <a:ln>
            <a:solidFill>
              <a:srgbClr val="5A8361"/>
            </a:solidFill>
          </a:ln>
        </p:spPr>
        <p:txBody>
          <a:bodyPr wrap="square" lIns="0" tIns="0" rIns="0" bIns="0" rtlCol="0"/>
          <a:lstStyle/>
          <a:p>
            <a:endParaRPr sz="2520"/>
          </a:p>
        </p:txBody>
      </p:sp>
      <p:sp>
        <p:nvSpPr>
          <p:cNvPr id="16" name="عنوان 1">
            <a:extLst>
              <a:ext uri="{FF2B5EF4-FFF2-40B4-BE49-F238E27FC236}">
                <a16:creationId xmlns:a16="http://schemas.microsoft.com/office/drawing/2014/main" id="{427DB207-3876-41FE-9D20-585CF5C2DA2B}"/>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CASUAL DINING</a:t>
            </a:r>
            <a:br>
              <a:rPr lang="en-US" dirty="0"/>
            </a:br>
            <a:endParaRPr lang="ar-SA" dirty="0"/>
          </a:p>
        </p:txBody>
      </p:sp>
      <p:sp>
        <p:nvSpPr>
          <p:cNvPr id="3" name="Slide Number Placeholder 2">
            <a:extLst>
              <a:ext uri="{FF2B5EF4-FFF2-40B4-BE49-F238E27FC236}">
                <a16:creationId xmlns:a16="http://schemas.microsoft.com/office/drawing/2014/main" id="{AB989E4A-6618-417C-B64A-E1BCA28D5151}"/>
              </a:ext>
            </a:extLst>
          </p:cNvPr>
          <p:cNvSpPr>
            <a:spLocks noGrp="1"/>
          </p:cNvSpPr>
          <p:nvPr>
            <p:ph type="sldNum" sz="quarter" idx="12"/>
          </p:nvPr>
        </p:nvSpPr>
        <p:spPr/>
        <p:txBody>
          <a:bodyPr/>
          <a:lstStyle/>
          <a:p>
            <a:fld id="{D9D1466A-262E-46C9-83F3-5D4B2F9E674B}" type="slidenum">
              <a:rPr lang="ar-SA" smtClean="0"/>
              <a:pPr/>
              <a:t>105</a:t>
            </a:fld>
            <a:endParaRPr lang="ar-SA"/>
          </a:p>
        </p:txBody>
      </p:sp>
      <p:pic>
        <p:nvPicPr>
          <p:cNvPr id="13" name="Picture 12">
            <a:extLst>
              <a:ext uri="{FF2B5EF4-FFF2-40B4-BE49-F238E27FC236}">
                <a16:creationId xmlns:a16="http://schemas.microsoft.com/office/drawing/2014/main" id="{EF5A2914-DA5D-4586-9A50-75BA2DB22E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866" y="2565800"/>
            <a:ext cx="5090970" cy="2828317"/>
          </a:xfrm>
          <a:prstGeom prst="rect">
            <a:avLst/>
          </a:prstGeom>
          <a:effectLst>
            <a:outerShdw blurRad="50800" dist="152400" dir="1440000" algn="ctr" rotWithShape="0">
              <a:srgbClr val="000000">
                <a:alpha val="43137"/>
              </a:srgbClr>
            </a:outerShdw>
          </a:effectLst>
        </p:spPr>
      </p:pic>
    </p:spTree>
    <p:extLst>
      <p:ext uri="{BB962C8B-B14F-4D97-AF65-F5344CB8AC3E}">
        <p14:creationId xmlns:p14="http://schemas.microsoft.com/office/powerpoint/2010/main" val="39085070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2E24B-0EF0-4573-B852-92730D604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4">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E6AEDD4E-387B-47EA-A593-0A36822A9B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68" y="5660364"/>
            <a:ext cx="1697832" cy="943240"/>
          </a:xfrm>
          <a:prstGeom prst="rect">
            <a:avLst/>
          </a:prstGeom>
        </p:spPr>
      </p:pic>
      <p:sp>
        <p:nvSpPr>
          <p:cNvPr id="3" name="Slide Number Placeholder 2">
            <a:extLst>
              <a:ext uri="{FF2B5EF4-FFF2-40B4-BE49-F238E27FC236}">
                <a16:creationId xmlns:a16="http://schemas.microsoft.com/office/drawing/2014/main" id="{9BCD8624-D649-4891-95FB-FC69AB7D302F}"/>
              </a:ext>
            </a:extLst>
          </p:cNvPr>
          <p:cNvSpPr>
            <a:spLocks noGrp="1"/>
          </p:cNvSpPr>
          <p:nvPr>
            <p:ph type="sldNum" sz="quarter" idx="12"/>
          </p:nvPr>
        </p:nvSpPr>
        <p:spPr/>
        <p:txBody>
          <a:bodyPr/>
          <a:lstStyle/>
          <a:p>
            <a:fld id="{D9D1466A-262E-46C9-83F3-5D4B2F9E674B}" type="slidenum">
              <a:rPr lang="ar-SA" smtClean="0"/>
              <a:pPr/>
              <a:t>106</a:t>
            </a:fld>
            <a:endParaRPr lang="ar-SA"/>
          </a:p>
        </p:txBody>
      </p:sp>
    </p:spTree>
    <p:extLst>
      <p:ext uri="{BB962C8B-B14F-4D97-AF65-F5344CB8AC3E}">
        <p14:creationId xmlns:p14="http://schemas.microsoft.com/office/powerpoint/2010/main" val="8064912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C9BAC-99F1-45B5-A2D3-9128B560B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4">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4" name="Picture 3">
            <a:extLst>
              <a:ext uri="{FF2B5EF4-FFF2-40B4-BE49-F238E27FC236}">
                <a16:creationId xmlns:a16="http://schemas.microsoft.com/office/drawing/2014/main" id="{05A334B4-59AD-4650-BFAC-977A241DE7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68" y="5660364"/>
            <a:ext cx="1697832" cy="943240"/>
          </a:xfrm>
          <a:prstGeom prst="rect">
            <a:avLst/>
          </a:prstGeom>
        </p:spPr>
      </p:pic>
      <p:sp>
        <p:nvSpPr>
          <p:cNvPr id="5" name="Slide Number Placeholder 4">
            <a:extLst>
              <a:ext uri="{FF2B5EF4-FFF2-40B4-BE49-F238E27FC236}">
                <a16:creationId xmlns:a16="http://schemas.microsoft.com/office/drawing/2014/main" id="{ED2DC5DD-4068-4BCD-AFC9-921EF815FBAD}"/>
              </a:ext>
            </a:extLst>
          </p:cNvPr>
          <p:cNvSpPr>
            <a:spLocks noGrp="1"/>
          </p:cNvSpPr>
          <p:nvPr>
            <p:ph type="sldNum" sz="quarter" idx="12"/>
          </p:nvPr>
        </p:nvSpPr>
        <p:spPr/>
        <p:txBody>
          <a:bodyPr/>
          <a:lstStyle/>
          <a:p>
            <a:fld id="{D9D1466A-262E-46C9-83F3-5D4B2F9E674B}" type="slidenum">
              <a:rPr lang="ar-SA" smtClean="0"/>
              <a:pPr/>
              <a:t>107</a:t>
            </a:fld>
            <a:endParaRPr lang="ar-SA"/>
          </a:p>
        </p:txBody>
      </p:sp>
    </p:spTree>
    <p:extLst>
      <p:ext uri="{BB962C8B-B14F-4D97-AF65-F5344CB8AC3E}">
        <p14:creationId xmlns:p14="http://schemas.microsoft.com/office/powerpoint/2010/main" val="23897550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11716A-986E-4DCE-985B-4B78D1501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630" y="0"/>
            <a:ext cx="5274058" cy="6858000"/>
          </a:xfrm>
          <a:prstGeom prst="rect">
            <a:avLst/>
          </a:prstGeom>
        </p:spPr>
      </p:pic>
      <p:pic>
        <p:nvPicPr>
          <p:cNvPr id="4" name="Picture 3">
            <a:extLst>
              <a:ext uri="{FF2B5EF4-FFF2-40B4-BE49-F238E27FC236}">
                <a16:creationId xmlns:a16="http://schemas.microsoft.com/office/drawing/2014/main" id="{18612B20-92D2-4E25-A996-D06ED7622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57750"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4">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5">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4" name="Picture 13">
            <a:extLst>
              <a:ext uri="{FF2B5EF4-FFF2-40B4-BE49-F238E27FC236}">
                <a16:creationId xmlns:a16="http://schemas.microsoft.com/office/drawing/2014/main" id="{51D66853-51B6-47DA-BB91-BC9BFBC133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168" y="5660364"/>
            <a:ext cx="1697832" cy="943240"/>
          </a:xfrm>
          <a:prstGeom prst="rect">
            <a:avLst/>
          </a:prstGeom>
        </p:spPr>
      </p:pic>
      <p:sp>
        <p:nvSpPr>
          <p:cNvPr id="3" name="Slide Number Placeholder 2">
            <a:extLst>
              <a:ext uri="{FF2B5EF4-FFF2-40B4-BE49-F238E27FC236}">
                <a16:creationId xmlns:a16="http://schemas.microsoft.com/office/drawing/2014/main" id="{797DD72D-279F-4073-98AA-27B90FC0A9F1}"/>
              </a:ext>
            </a:extLst>
          </p:cNvPr>
          <p:cNvSpPr>
            <a:spLocks noGrp="1"/>
          </p:cNvSpPr>
          <p:nvPr>
            <p:ph type="sldNum" sz="quarter" idx="12"/>
          </p:nvPr>
        </p:nvSpPr>
        <p:spPr/>
        <p:txBody>
          <a:bodyPr/>
          <a:lstStyle/>
          <a:p>
            <a:fld id="{D9D1466A-262E-46C9-83F3-5D4B2F9E674B}" type="slidenum">
              <a:rPr lang="ar-SA" smtClean="0"/>
              <a:pPr/>
              <a:t>108</a:t>
            </a:fld>
            <a:endParaRPr lang="ar-SA"/>
          </a:p>
        </p:txBody>
      </p:sp>
    </p:spTree>
    <p:extLst>
      <p:ext uri="{BB962C8B-B14F-4D97-AF65-F5344CB8AC3E}">
        <p14:creationId xmlns:p14="http://schemas.microsoft.com/office/powerpoint/2010/main" val="21284775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94502-B100-4CA2-A321-554506E13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8" name="Picture 7">
            <a:extLst>
              <a:ext uri="{FF2B5EF4-FFF2-40B4-BE49-F238E27FC236}">
                <a16:creationId xmlns:a16="http://schemas.microsoft.com/office/drawing/2014/main" id="{2F3FD403-F982-4C27-AB55-CE620ABD0E4A}"/>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1" name="Picture 10">
            <a:extLst>
              <a:ext uri="{FF2B5EF4-FFF2-40B4-BE49-F238E27FC236}">
                <a16:creationId xmlns:a16="http://schemas.microsoft.com/office/drawing/2014/main" id="{732AAC58-9E25-4D3E-AA12-3E6985AF0684}"/>
              </a:ext>
            </a:extLst>
          </p:cNvPr>
          <p:cNvPicPr>
            <a:picLocks noChangeAspect="1"/>
          </p:cNvPicPr>
          <p:nvPr/>
        </p:nvPicPr>
        <p:blipFill rotWithShape="1">
          <a:blip r:embed="rId4">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3" name="Picture 12">
            <a:extLst>
              <a:ext uri="{FF2B5EF4-FFF2-40B4-BE49-F238E27FC236}">
                <a16:creationId xmlns:a16="http://schemas.microsoft.com/office/drawing/2014/main" id="{C7B6183F-E9B6-439E-B6CE-EB30A48B82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AD65BC8F-9507-45FD-91BF-54C9FAC941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68" y="5660364"/>
            <a:ext cx="1697832" cy="943240"/>
          </a:xfrm>
          <a:prstGeom prst="rect">
            <a:avLst/>
          </a:prstGeom>
        </p:spPr>
      </p:pic>
      <p:sp>
        <p:nvSpPr>
          <p:cNvPr id="3" name="Slide Number Placeholder 2">
            <a:extLst>
              <a:ext uri="{FF2B5EF4-FFF2-40B4-BE49-F238E27FC236}">
                <a16:creationId xmlns:a16="http://schemas.microsoft.com/office/drawing/2014/main" id="{A4DBE4E6-F934-4DE0-8887-2DD336D50E60}"/>
              </a:ext>
            </a:extLst>
          </p:cNvPr>
          <p:cNvSpPr>
            <a:spLocks noGrp="1"/>
          </p:cNvSpPr>
          <p:nvPr>
            <p:ph type="sldNum" sz="quarter" idx="12"/>
          </p:nvPr>
        </p:nvSpPr>
        <p:spPr/>
        <p:txBody>
          <a:bodyPr/>
          <a:lstStyle/>
          <a:p>
            <a:fld id="{D9D1466A-262E-46C9-83F3-5D4B2F9E674B}" type="slidenum">
              <a:rPr lang="ar-SA" smtClean="0"/>
              <a:pPr/>
              <a:t>109</a:t>
            </a:fld>
            <a:endParaRPr lang="ar-SA"/>
          </a:p>
        </p:txBody>
      </p:sp>
    </p:spTree>
    <p:extLst>
      <p:ext uri="{BB962C8B-B14F-4D97-AF65-F5344CB8AC3E}">
        <p14:creationId xmlns:p14="http://schemas.microsoft.com/office/powerpoint/2010/main" val="3804754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67F442-FA75-4317-92CC-875A19531CDF}"/>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sp>
        <p:nvSpPr>
          <p:cNvPr id="19" name="عنوان 1"/>
          <p:cNvSpPr>
            <a:spLocks noGrp="1"/>
          </p:cNvSpPr>
          <p:nvPr>
            <p:ph type="ctrTitle"/>
          </p:nvPr>
        </p:nvSpPr>
        <p:spPr>
          <a:xfrm>
            <a:off x="10043747" y="5256133"/>
            <a:ext cx="3215053" cy="1418987"/>
          </a:xfrm>
        </p:spPr>
        <p:txBody>
          <a:bodyPr>
            <a:normAutofit fontScale="90000"/>
          </a:bodyPr>
          <a:lstStyle/>
          <a:p>
            <a:pPr algn="l" rtl="0"/>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2200" b="1" dirty="0">
                <a:latin typeface="Copperplate Gothic Light" panose="020E0507020206020404" pitchFamily="34" charset="0"/>
              </a:rPr>
            </a:br>
            <a:r>
              <a:rPr lang="en-US" sz="4000" b="1" dirty="0"/>
              <a:t>Services </a:t>
            </a:r>
            <a:r>
              <a:rPr lang="en-US" sz="1800" b="1" dirty="0"/>
              <a:t>01</a:t>
            </a:r>
            <a:br>
              <a:rPr lang="en-US" sz="4400" dirty="0">
                <a:latin typeface="Copperplate Gothic Light" panose="020E0507020206020404" pitchFamily="34" charset="0"/>
              </a:rPr>
            </a:br>
            <a:br>
              <a:rPr lang="en-US" dirty="0"/>
            </a:br>
            <a:endParaRPr lang="ar-SA" dirty="0"/>
          </a:p>
        </p:txBody>
      </p:sp>
      <p:pic>
        <p:nvPicPr>
          <p:cNvPr id="17" name="Picture 16">
            <a:extLst>
              <a:ext uri="{FF2B5EF4-FFF2-40B4-BE49-F238E27FC236}">
                <a16:creationId xmlns:a16="http://schemas.microsoft.com/office/drawing/2014/main" id="{BCA52955-B52A-45F5-BB3E-3A323E169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20" name="Picture 19">
            <a:extLst>
              <a:ext uri="{FF2B5EF4-FFF2-40B4-BE49-F238E27FC236}">
                <a16:creationId xmlns:a16="http://schemas.microsoft.com/office/drawing/2014/main" id="{15B96F59-2DAD-4BD9-BE7F-1E67CE9AD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98B3AE43-5C03-42A7-8945-DBFEED67BD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C2E50D91-E1D0-4F58-8FF7-D3F5162D4C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17AF2A45-DF29-41D9-89FE-E82E4A840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2677567" y="1108914"/>
            <a:ext cx="8157940" cy="5338233"/>
          </a:xfrm>
        </p:spPr>
        <p:txBody>
          <a:bodyPr>
            <a:noAutofit/>
          </a:bodyPr>
          <a:lstStyle/>
          <a:p>
            <a:pPr lvl="1" algn="l" rtl="0">
              <a:lnSpc>
                <a:spcPct val="100000"/>
              </a:lnSpc>
            </a:pPr>
            <a:endParaRPr lang="en-US" sz="1600" b="1" dirty="0"/>
          </a:p>
          <a:p>
            <a:pPr lvl="1" algn="l" rtl="0">
              <a:lnSpc>
                <a:spcPct val="100000"/>
              </a:lnSpc>
            </a:pPr>
            <a:r>
              <a:rPr lang="en-US" sz="1600" b="1" dirty="0"/>
              <a:t>Workplace Consultancy:                       </a:t>
            </a:r>
          </a:p>
          <a:p>
            <a:pPr lvl="1" algn="justLow" rtl="0">
              <a:lnSpc>
                <a:spcPct val="100000"/>
              </a:lnSpc>
            </a:pPr>
            <a:r>
              <a:rPr lang="en-US" sz="1400" b="1" dirty="0"/>
              <a:t>Every organization's culture, workplace practices, and most importantly</a:t>
            </a:r>
          </a:p>
          <a:p>
            <a:pPr lvl="1" algn="justLow" rtl="0">
              <a:lnSpc>
                <a:spcPct val="100000"/>
              </a:lnSpc>
            </a:pPr>
            <a:r>
              <a:rPr lang="en-US" sz="1400" b="1" dirty="0"/>
              <a:t>people.</a:t>
            </a:r>
          </a:p>
          <a:p>
            <a:pPr lvl="1" algn="justLow" rtl="0">
              <a:lnSpc>
                <a:spcPct val="100000"/>
              </a:lnSpc>
            </a:pPr>
            <a:r>
              <a:rPr lang="en-US" sz="1400" b="1" dirty="0"/>
              <a:t>Workplace counseling aims to understand, translate and respond to all </a:t>
            </a:r>
          </a:p>
          <a:p>
            <a:pPr lvl="1" algn="justLow" rtl="0">
              <a:lnSpc>
                <a:spcPct val="100000"/>
              </a:lnSpc>
            </a:pPr>
            <a:r>
              <a:rPr lang="en-US" sz="1400" b="1" dirty="0"/>
              <a:t>aspects of an operator. By analyzing the impact of the domain on people, </a:t>
            </a:r>
          </a:p>
          <a:p>
            <a:pPr lvl="1" algn="justLow" rtl="0">
              <a:lnSpc>
                <a:spcPct val="100000"/>
              </a:lnSpc>
            </a:pPr>
            <a:r>
              <a:rPr lang="en-US" sz="1400" b="1" dirty="0"/>
              <a:t>technology and business processes, Understand the goals behind your </a:t>
            </a:r>
          </a:p>
          <a:p>
            <a:pPr lvl="1" algn="justLow" rtl="0">
              <a:lnSpc>
                <a:spcPct val="100000"/>
              </a:lnSpc>
            </a:pPr>
            <a:r>
              <a:rPr lang="en-US" sz="1400" b="1" dirty="0"/>
              <a:t>settlement and the renewal. </a:t>
            </a:r>
          </a:p>
          <a:p>
            <a:pPr lvl="1" algn="justLow" rtl="0">
              <a:lnSpc>
                <a:spcPct val="100000"/>
              </a:lnSpc>
            </a:pPr>
            <a:r>
              <a:rPr lang="en-US" sz="1400" b="1" dirty="0"/>
              <a:t>This information, A plan to produce intelligent, diligent solutions for your business’s </a:t>
            </a:r>
          </a:p>
          <a:p>
            <a:pPr lvl="1" algn="justLow" rtl="0">
              <a:lnSpc>
                <a:spcPct val="100000"/>
              </a:lnSpc>
            </a:pPr>
            <a:r>
              <a:rPr lang="en-US" sz="1400" b="1" dirty="0"/>
              <a:t>constant needs.</a:t>
            </a:r>
          </a:p>
          <a:p>
            <a:pPr lvl="1" algn="justLow" rtl="0">
              <a:lnSpc>
                <a:spcPct val="100000"/>
              </a:lnSpc>
            </a:pPr>
            <a:endParaRPr lang="en-US" sz="1400" b="1" dirty="0"/>
          </a:p>
          <a:p>
            <a:pPr lvl="1" algn="justLow" rtl="0">
              <a:lnSpc>
                <a:spcPct val="100000"/>
              </a:lnSpc>
            </a:pPr>
            <a:r>
              <a:rPr lang="en-US" sz="1600" b="1" dirty="0"/>
              <a:t>Space Planning and Interior Design :</a:t>
            </a:r>
          </a:p>
          <a:p>
            <a:pPr lvl="1" algn="justLow" rtl="0">
              <a:lnSpc>
                <a:spcPct val="100000"/>
              </a:lnSpc>
            </a:pPr>
            <a:r>
              <a:rPr lang="en-US" sz="1400" b="1" dirty="0"/>
              <a:t>Our experienced, experienced in-house team is dedicated to providing </a:t>
            </a:r>
          </a:p>
          <a:p>
            <a:pPr lvl="1" algn="justLow" rtl="0">
              <a:lnSpc>
                <a:spcPct val="100000"/>
              </a:lnSpc>
            </a:pPr>
            <a:r>
              <a:rPr lang="en-US" sz="1400" b="1" dirty="0"/>
              <a:t>insightful interior solutions for designers. Commercial workplace. Their creative</a:t>
            </a:r>
          </a:p>
          <a:p>
            <a:pPr lvl="1" algn="justLow" rtl="0">
              <a:lnSpc>
                <a:spcPct val="100000"/>
              </a:lnSpc>
            </a:pPr>
            <a:r>
              <a:rPr lang="en-US" sz="1400" b="1" dirty="0"/>
              <a:t>approach is balanced by an acute commercial consciousness They create</a:t>
            </a:r>
          </a:p>
          <a:p>
            <a:pPr lvl="1" algn="justLow" rtl="0">
              <a:lnSpc>
                <a:spcPct val="100000"/>
              </a:lnSpc>
            </a:pPr>
            <a:r>
              <a:rPr lang="en-US" sz="1400" b="1" dirty="0"/>
              <a:t> functional work environments that enhance and develop your business</a:t>
            </a:r>
          </a:p>
          <a:p>
            <a:pPr lvl="1" algn="justLow" rtl="0">
              <a:lnSpc>
                <a:spcPct val="100000"/>
              </a:lnSpc>
            </a:pPr>
            <a:r>
              <a:rPr lang="en-US" sz="1400" b="1" dirty="0"/>
              <a:t> goals and His culture. We value progressive work approaches and are </a:t>
            </a:r>
          </a:p>
          <a:p>
            <a:pPr lvl="1" algn="justLow" rtl="0">
              <a:lnSpc>
                <a:spcPct val="100000"/>
              </a:lnSpc>
            </a:pPr>
            <a:r>
              <a:rPr lang="en-US" sz="1400" b="1" dirty="0"/>
              <a:t>Constantly trying to be innovative By transferring our ideas to our designs, </a:t>
            </a:r>
          </a:p>
          <a:p>
            <a:pPr lvl="1" algn="justLow" rtl="0">
              <a:lnSpc>
                <a:spcPct val="100000"/>
              </a:lnSpc>
            </a:pPr>
            <a:r>
              <a:rPr lang="en-US" sz="1400" b="1" dirty="0"/>
              <a:t>we find the best working solutions for all our customers.</a:t>
            </a:r>
            <a:endParaRPr lang="ar-SA" sz="1400" dirty="0"/>
          </a:p>
        </p:txBody>
      </p:sp>
      <p:sp>
        <p:nvSpPr>
          <p:cNvPr id="3" name="Slide Number Placeholder 2">
            <a:extLst>
              <a:ext uri="{FF2B5EF4-FFF2-40B4-BE49-F238E27FC236}">
                <a16:creationId xmlns:a16="http://schemas.microsoft.com/office/drawing/2014/main" id="{5D2DD713-6FA3-46E5-9CC2-529A317627EB}"/>
              </a:ext>
            </a:extLst>
          </p:cNvPr>
          <p:cNvSpPr>
            <a:spLocks noGrp="1"/>
          </p:cNvSpPr>
          <p:nvPr>
            <p:ph type="sldNum" sz="quarter" idx="12"/>
          </p:nvPr>
        </p:nvSpPr>
        <p:spPr/>
        <p:txBody>
          <a:bodyPr/>
          <a:lstStyle/>
          <a:p>
            <a:fld id="{D9D1466A-262E-46C9-83F3-5D4B2F9E674B}" type="slidenum">
              <a:rPr lang="ar-SA" smtClean="0"/>
              <a:pPr/>
              <a:t>11</a:t>
            </a:fld>
            <a:endParaRPr lang="ar-SA" dirty="0"/>
          </a:p>
        </p:txBody>
      </p:sp>
    </p:spTree>
    <p:extLst>
      <p:ext uri="{BB962C8B-B14F-4D97-AF65-F5344CB8AC3E}">
        <p14:creationId xmlns:p14="http://schemas.microsoft.com/office/powerpoint/2010/main" val="19188763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B8B04D-621D-4888-8C5E-4881D5B51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7" name="Picture 6">
            <a:extLst>
              <a:ext uri="{FF2B5EF4-FFF2-40B4-BE49-F238E27FC236}">
                <a16:creationId xmlns:a16="http://schemas.microsoft.com/office/drawing/2014/main" id="{2E970A8A-DE7A-4DB0-A62F-AD0F4BF9A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9" name="Picture 8">
            <a:extLst>
              <a:ext uri="{FF2B5EF4-FFF2-40B4-BE49-F238E27FC236}">
                <a16:creationId xmlns:a16="http://schemas.microsoft.com/office/drawing/2014/main" id="{7E338575-B49F-4964-8BB1-91B317B634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424BA93E-9F39-4DB5-AAE4-CBEFF1C55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CB56276A-5015-4E3E-9002-DA29256046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6" name="Picture 5">
            <a:extLst>
              <a:ext uri="{FF2B5EF4-FFF2-40B4-BE49-F238E27FC236}">
                <a16:creationId xmlns:a16="http://schemas.microsoft.com/office/drawing/2014/main" id="{0FFD6827-4B05-4EC6-9D6E-701D718B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5" name="عنوان 1">
            <a:extLst>
              <a:ext uri="{FF2B5EF4-FFF2-40B4-BE49-F238E27FC236}">
                <a16:creationId xmlns:a16="http://schemas.microsoft.com/office/drawing/2014/main" id="{F911D2E4-240C-4488-99F6-C22FD987FCC7}"/>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CASUAL DINING</a:t>
            </a:r>
            <a:br>
              <a:rPr lang="en-US" dirty="0"/>
            </a:br>
            <a:endParaRPr lang="ar-SA" dirty="0"/>
          </a:p>
        </p:txBody>
      </p:sp>
      <p:sp>
        <p:nvSpPr>
          <p:cNvPr id="20" name="object 8">
            <a:extLst>
              <a:ext uri="{FF2B5EF4-FFF2-40B4-BE49-F238E27FC236}">
                <a16:creationId xmlns:a16="http://schemas.microsoft.com/office/drawing/2014/main" id="{F4B2AE56-BF57-4063-B4DB-EEED8EB64E1D}"/>
              </a:ext>
            </a:extLst>
          </p:cNvPr>
          <p:cNvSpPr/>
          <p:nvPr/>
        </p:nvSpPr>
        <p:spPr>
          <a:xfrm flipH="1">
            <a:off x="-15772" y="5621048"/>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5A8365"/>
          </a:solidFill>
          <a:ln>
            <a:solidFill>
              <a:srgbClr val="5A8361"/>
            </a:solidFill>
          </a:ln>
        </p:spPr>
        <p:txBody>
          <a:bodyPr wrap="square" lIns="0" tIns="0" rIns="0" bIns="0" rtlCol="0"/>
          <a:lstStyle/>
          <a:p>
            <a:endParaRPr sz="2520"/>
          </a:p>
        </p:txBody>
      </p:sp>
      <p:sp>
        <p:nvSpPr>
          <p:cNvPr id="21" name="عنوان 1">
            <a:extLst>
              <a:ext uri="{FF2B5EF4-FFF2-40B4-BE49-F238E27FC236}">
                <a16:creationId xmlns:a16="http://schemas.microsoft.com/office/drawing/2014/main" id="{D298F364-E8EA-491A-9FA6-5D5239B4C03C}"/>
              </a:ext>
            </a:extLst>
          </p:cNvPr>
          <p:cNvSpPr txBox="1">
            <a:spLocks/>
          </p:cNvSpPr>
          <p:nvPr/>
        </p:nvSpPr>
        <p:spPr>
          <a:xfrm>
            <a:off x="-18372" y="5329629"/>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CASUAL DINING</a:t>
            </a:r>
            <a:br>
              <a:rPr lang="en-US" dirty="0"/>
            </a:br>
            <a:endParaRPr lang="ar-SA" dirty="0"/>
          </a:p>
        </p:txBody>
      </p:sp>
      <p:sp>
        <p:nvSpPr>
          <p:cNvPr id="3" name="Slide Number Placeholder 2">
            <a:extLst>
              <a:ext uri="{FF2B5EF4-FFF2-40B4-BE49-F238E27FC236}">
                <a16:creationId xmlns:a16="http://schemas.microsoft.com/office/drawing/2014/main" id="{C886FF19-CBDF-40A8-8839-803D9724181F}"/>
              </a:ext>
            </a:extLst>
          </p:cNvPr>
          <p:cNvSpPr>
            <a:spLocks noGrp="1"/>
          </p:cNvSpPr>
          <p:nvPr>
            <p:ph type="sldNum" sz="quarter" idx="12"/>
          </p:nvPr>
        </p:nvSpPr>
        <p:spPr/>
        <p:txBody>
          <a:bodyPr/>
          <a:lstStyle/>
          <a:p>
            <a:fld id="{D9D1466A-262E-46C9-83F3-5D4B2F9E674B}" type="slidenum">
              <a:rPr lang="ar-SA" smtClean="0"/>
              <a:pPr/>
              <a:t>110</a:t>
            </a:fld>
            <a:endParaRPr lang="ar-SA"/>
          </a:p>
        </p:txBody>
      </p:sp>
      <p:pic>
        <p:nvPicPr>
          <p:cNvPr id="5" name="Picture 4">
            <a:extLst>
              <a:ext uri="{FF2B5EF4-FFF2-40B4-BE49-F238E27FC236}">
                <a16:creationId xmlns:a16="http://schemas.microsoft.com/office/drawing/2014/main" id="{086C50C8-2928-4920-A776-7989E98E4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576" y="2611289"/>
            <a:ext cx="4929651" cy="3466161"/>
          </a:xfrm>
          <a:prstGeom prst="rect">
            <a:avLst/>
          </a:prstGeom>
          <a:effectLst>
            <a:outerShdw blurRad="50800" dist="88900" dir="1080000" algn="ctr" rotWithShape="0">
              <a:srgbClr val="000000">
                <a:alpha val="43137"/>
              </a:srgbClr>
            </a:outerShdw>
          </a:effectLst>
        </p:spPr>
      </p:pic>
    </p:spTree>
    <p:extLst>
      <p:ext uri="{BB962C8B-B14F-4D97-AF65-F5344CB8AC3E}">
        <p14:creationId xmlns:p14="http://schemas.microsoft.com/office/powerpoint/2010/main" val="13089496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roject 2017 LP\LOGO\final\interior\38.jpg"/>
          <p:cNvPicPr>
            <a:picLocks noChangeAspect="1" noChangeArrowheads="1"/>
          </p:cNvPicPr>
          <p:nvPr/>
        </p:nvPicPr>
        <p:blipFill>
          <a:blip r:embed="rId2"/>
          <a:srcRect/>
          <a:stretch>
            <a:fillRect/>
          </a:stretch>
        </p:blipFill>
        <p:spPr bwMode="auto">
          <a:xfrm>
            <a:off x="0" y="-1"/>
            <a:ext cx="10172700" cy="6858000"/>
          </a:xfrm>
          <a:prstGeom prst="rect">
            <a:avLst/>
          </a:prstGeom>
          <a:noFill/>
        </p:spPr>
      </p:pic>
      <p:pic>
        <p:nvPicPr>
          <p:cNvPr id="9" name="Picture 8">
            <a:extLst>
              <a:ext uri="{FF2B5EF4-FFF2-40B4-BE49-F238E27FC236}">
                <a16:creationId xmlns:a16="http://schemas.microsoft.com/office/drawing/2014/main" id="{F2155205-B729-46B3-81A5-BDC815C06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7" name="Picture 6">
            <a:extLst>
              <a:ext uri="{FF2B5EF4-FFF2-40B4-BE49-F238E27FC236}">
                <a16:creationId xmlns:a16="http://schemas.microsoft.com/office/drawing/2014/main" id="{E5F6CD86-5974-4626-8069-19979478F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704F8CF0-2139-44DD-AE2C-B261159BB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8F22A477-EC26-495D-A26C-442953096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6" name="Picture 5">
            <a:extLst>
              <a:ext uri="{FF2B5EF4-FFF2-40B4-BE49-F238E27FC236}">
                <a16:creationId xmlns:a16="http://schemas.microsoft.com/office/drawing/2014/main" id="{3816B802-1F19-4D9E-87BB-0CA3E00C5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769193" y="-2528563"/>
            <a:ext cx="6717915" cy="5038437"/>
          </a:xfrm>
          <a:prstGeom prst="rect">
            <a:avLst/>
          </a:prstGeom>
        </p:spPr>
      </p:pic>
      <p:sp>
        <p:nvSpPr>
          <p:cNvPr id="3" name="Slide Number Placeholder 2">
            <a:extLst>
              <a:ext uri="{FF2B5EF4-FFF2-40B4-BE49-F238E27FC236}">
                <a16:creationId xmlns:a16="http://schemas.microsoft.com/office/drawing/2014/main" id="{E5F0C1F4-41F2-49D7-BA4F-B2A0EC81FA51}"/>
              </a:ext>
            </a:extLst>
          </p:cNvPr>
          <p:cNvSpPr>
            <a:spLocks noGrp="1"/>
          </p:cNvSpPr>
          <p:nvPr>
            <p:ph type="sldNum" sz="quarter" idx="12"/>
          </p:nvPr>
        </p:nvSpPr>
        <p:spPr/>
        <p:txBody>
          <a:bodyPr/>
          <a:lstStyle/>
          <a:p>
            <a:fld id="{D9D1466A-262E-46C9-83F3-5D4B2F9E674B}" type="slidenum">
              <a:rPr lang="ar-SA" smtClean="0"/>
              <a:pPr/>
              <a:t>111</a:t>
            </a:fld>
            <a:endParaRPr lang="ar-SA"/>
          </a:p>
        </p:txBody>
      </p:sp>
      <p:pic>
        <p:nvPicPr>
          <p:cNvPr id="13" name="Picture 12">
            <a:extLst>
              <a:ext uri="{FF2B5EF4-FFF2-40B4-BE49-F238E27FC236}">
                <a16:creationId xmlns:a16="http://schemas.microsoft.com/office/drawing/2014/main" id="{BFB59DA2-81B4-4F21-AD2B-73204DF764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471" y="5303036"/>
            <a:ext cx="1766704" cy="1242214"/>
          </a:xfrm>
          <a:prstGeom prst="rect">
            <a:avLst/>
          </a:prstGeom>
        </p:spPr>
      </p:pic>
    </p:spTree>
    <p:extLst>
      <p:ext uri="{BB962C8B-B14F-4D97-AF65-F5344CB8AC3E}">
        <p14:creationId xmlns:p14="http://schemas.microsoft.com/office/powerpoint/2010/main" val="1434266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roject 2017 LP\LOGO\final\interior\29-6\3 (1).jpg"/>
          <p:cNvPicPr>
            <a:picLocks noChangeAspect="1" noChangeArrowheads="1"/>
          </p:cNvPicPr>
          <p:nvPr/>
        </p:nvPicPr>
        <p:blipFill>
          <a:blip r:embed="rId2"/>
          <a:srcRect/>
          <a:stretch>
            <a:fillRect/>
          </a:stretch>
        </p:blipFill>
        <p:spPr bwMode="auto">
          <a:xfrm>
            <a:off x="0" y="-1"/>
            <a:ext cx="10279800" cy="6858000"/>
          </a:xfrm>
          <a:prstGeom prst="rect">
            <a:avLst/>
          </a:prstGeom>
          <a:noFill/>
        </p:spPr>
      </p:pic>
      <p:pic>
        <p:nvPicPr>
          <p:cNvPr id="9" name="Picture 8">
            <a:extLst>
              <a:ext uri="{FF2B5EF4-FFF2-40B4-BE49-F238E27FC236}">
                <a16:creationId xmlns:a16="http://schemas.microsoft.com/office/drawing/2014/main" id="{0EA4A9F2-23F1-40F4-81E0-15D9FC9A5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7" name="Picture 6">
            <a:extLst>
              <a:ext uri="{FF2B5EF4-FFF2-40B4-BE49-F238E27FC236}">
                <a16:creationId xmlns:a16="http://schemas.microsoft.com/office/drawing/2014/main" id="{310F8439-88F3-4CF2-885F-7DDE11E4C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3" name="Picture 12">
            <a:extLst>
              <a:ext uri="{FF2B5EF4-FFF2-40B4-BE49-F238E27FC236}">
                <a16:creationId xmlns:a16="http://schemas.microsoft.com/office/drawing/2014/main" id="{1548D14B-1E61-418E-AB97-8CD0DD8E6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4" name="Picture 13">
            <a:extLst>
              <a:ext uri="{FF2B5EF4-FFF2-40B4-BE49-F238E27FC236}">
                <a16:creationId xmlns:a16="http://schemas.microsoft.com/office/drawing/2014/main" id="{36FB0EA9-9C7D-4D2E-9D38-90A0F9348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0E12A129-DC7C-4D14-927F-A110829413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E859862B-E680-4543-B178-727ADBB965D2}"/>
              </a:ext>
            </a:extLst>
          </p:cNvPr>
          <p:cNvSpPr>
            <a:spLocks noGrp="1"/>
          </p:cNvSpPr>
          <p:nvPr>
            <p:ph type="sldNum" sz="quarter" idx="12"/>
          </p:nvPr>
        </p:nvSpPr>
        <p:spPr/>
        <p:txBody>
          <a:bodyPr/>
          <a:lstStyle/>
          <a:p>
            <a:fld id="{D9D1466A-262E-46C9-83F3-5D4B2F9E674B}" type="slidenum">
              <a:rPr lang="ar-SA" smtClean="0"/>
              <a:pPr/>
              <a:t>112</a:t>
            </a:fld>
            <a:endParaRPr lang="ar-SA"/>
          </a:p>
        </p:txBody>
      </p:sp>
      <p:pic>
        <p:nvPicPr>
          <p:cNvPr id="11" name="Picture 10">
            <a:extLst>
              <a:ext uri="{FF2B5EF4-FFF2-40B4-BE49-F238E27FC236}">
                <a16:creationId xmlns:a16="http://schemas.microsoft.com/office/drawing/2014/main" id="{E5ABEF8D-39C0-4C47-8D69-A050C2C8AF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471" y="5303036"/>
            <a:ext cx="1766704" cy="1242214"/>
          </a:xfrm>
          <a:prstGeom prst="rect">
            <a:avLst/>
          </a:prstGeom>
        </p:spPr>
      </p:pic>
    </p:spTree>
    <p:extLst>
      <p:ext uri="{BB962C8B-B14F-4D97-AF65-F5344CB8AC3E}">
        <p14:creationId xmlns:p14="http://schemas.microsoft.com/office/powerpoint/2010/main" val="2292337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roject 2017 LP\LOGO\final\interior\29-6\oihipbvg.jpg"/>
          <p:cNvPicPr>
            <a:picLocks noChangeAspect="1" noChangeArrowheads="1"/>
          </p:cNvPicPr>
          <p:nvPr/>
        </p:nvPicPr>
        <p:blipFill>
          <a:blip r:embed="rId2"/>
          <a:srcRect/>
          <a:stretch>
            <a:fillRect/>
          </a:stretch>
        </p:blipFill>
        <p:spPr bwMode="auto">
          <a:xfrm>
            <a:off x="0" y="0"/>
            <a:ext cx="10279800" cy="6858000"/>
          </a:xfrm>
          <a:prstGeom prst="rect">
            <a:avLst/>
          </a:prstGeom>
          <a:noFill/>
        </p:spPr>
      </p:pic>
      <p:pic>
        <p:nvPicPr>
          <p:cNvPr id="9" name="Picture 8">
            <a:extLst>
              <a:ext uri="{FF2B5EF4-FFF2-40B4-BE49-F238E27FC236}">
                <a16:creationId xmlns:a16="http://schemas.microsoft.com/office/drawing/2014/main" id="{B7F342AC-F5F3-49BC-9D37-860AF2188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7" name="Picture 6">
            <a:extLst>
              <a:ext uri="{FF2B5EF4-FFF2-40B4-BE49-F238E27FC236}">
                <a16:creationId xmlns:a16="http://schemas.microsoft.com/office/drawing/2014/main" id="{8C465D82-83D4-4DDA-BB73-987951DDB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6A1AF3CD-F1F9-4C32-9083-F461E22E3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3" name="Picture 12">
            <a:extLst>
              <a:ext uri="{FF2B5EF4-FFF2-40B4-BE49-F238E27FC236}">
                <a16:creationId xmlns:a16="http://schemas.microsoft.com/office/drawing/2014/main" id="{C448111C-3DCB-4992-BC9E-46C7C9BFE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5E38D491-A3FD-4548-9214-40094281D7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63462CAD-7E3C-4123-9CE7-5957132AE4D9}"/>
              </a:ext>
            </a:extLst>
          </p:cNvPr>
          <p:cNvSpPr>
            <a:spLocks noGrp="1"/>
          </p:cNvSpPr>
          <p:nvPr>
            <p:ph type="sldNum" sz="quarter" idx="12"/>
          </p:nvPr>
        </p:nvSpPr>
        <p:spPr/>
        <p:txBody>
          <a:bodyPr/>
          <a:lstStyle/>
          <a:p>
            <a:fld id="{D9D1466A-262E-46C9-83F3-5D4B2F9E674B}" type="slidenum">
              <a:rPr lang="ar-SA" smtClean="0"/>
              <a:pPr/>
              <a:t>113</a:t>
            </a:fld>
            <a:endParaRPr lang="ar-SA"/>
          </a:p>
        </p:txBody>
      </p:sp>
      <p:pic>
        <p:nvPicPr>
          <p:cNvPr id="10" name="Picture 9">
            <a:extLst>
              <a:ext uri="{FF2B5EF4-FFF2-40B4-BE49-F238E27FC236}">
                <a16:creationId xmlns:a16="http://schemas.microsoft.com/office/drawing/2014/main" id="{33498505-5DD5-4D91-9470-8DD55E2CD8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471" y="5303036"/>
            <a:ext cx="1766704" cy="1242214"/>
          </a:xfrm>
          <a:prstGeom prst="rect">
            <a:avLst/>
          </a:prstGeom>
        </p:spPr>
      </p:pic>
    </p:spTree>
    <p:extLst>
      <p:ext uri="{BB962C8B-B14F-4D97-AF65-F5344CB8AC3E}">
        <p14:creationId xmlns:p14="http://schemas.microsoft.com/office/powerpoint/2010/main" val="17267033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331B2A-586C-47D4-8D1D-A4ECAD6B1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0" name="Picture 9">
            <a:extLst>
              <a:ext uri="{FF2B5EF4-FFF2-40B4-BE49-F238E27FC236}">
                <a16:creationId xmlns:a16="http://schemas.microsoft.com/office/drawing/2014/main" id="{B1820DE2-C84A-457C-BD95-FBE7E9C82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6" name="Picture 5">
            <a:extLst>
              <a:ext uri="{FF2B5EF4-FFF2-40B4-BE49-F238E27FC236}">
                <a16:creationId xmlns:a16="http://schemas.microsoft.com/office/drawing/2014/main" id="{A4E5A92C-641D-43CE-86AB-BF64EC6A1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110709CC-FAA6-4F59-81CF-3DD0C06D5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EC15DD48-8E51-410F-AE0F-17A657E375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88F45CAB-1E54-421B-B67A-FEE7A74B3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4" name="object 8">
            <a:extLst>
              <a:ext uri="{FF2B5EF4-FFF2-40B4-BE49-F238E27FC236}">
                <a16:creationId xmlns:a16="http://schemas.microsoft.com/office/drawing/2014/main" id="{D3A415D5-3A06-43F7-A369-CF872BC20790}"/>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5A8365"/>
          </a:solidFill>
          <a:ln>
            <a:solidFill>
              <a:srgbClr val="5A8361"/>
            </a:solidFill>
          </a:ln>
        </p:spPr>
        <p:txBody>
          <a:bodyPr wrap="square" lIns="0" tIns="0" rIns="0" bIns="0" rtlCol="0"/>
          <a:lstStyle/>
          <a:p>
            <a:endParaRPr sz="2520"/>
          </a:p>
        </p:txBody>
      </p:sp>
      <p:sp>
        <p:nvSpPr>
          <p:cNvPr id="15" name="عنوان 1">
            <a:extLst>
              <a:ext uri="{FF2B5EF4-FFF2-40B4-BE49-F238E27FC236}">
                <a16:creationId xmlns:a16="http://schemas.microsoft.com/office/drawing/2014/main" id="{F3E6D977-C1B2-4915-A257-85092583BC9F}"/>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CASUAL DINING</a:t>
            </a:r>
            <a:br>
              <a:rPr lang="en-US" dirty="0"/>
            </a:br>
            <a:endParaRPr lang="ar-SA" dirty="0"/>
          </a:p>
        </p:txBody>
      </p:sp>
      <p:sp>
        <p:nvSpPr>
          <p:cNvPr id="3" name="Slide Number Placeholder 2">
            <a:extLst>
              <a:ext uri="{FF2B5EF4-FFF2-40B4-BE49-F238E27FC236}">
                <a16:creationId xmlns:a16="http://schemas.microsoft.com/office/drawing/2014/main" id="{CE8BE267-D94F-40C6-9724-4990046C4DAE}"/>
              </a:ext>
            </a:extLst>
          </p:cNvPr>
          <p:cNvSpPr>
            <a:spLocks noGrp="1"/>
          </p:cNvSpPr>
          <p:nvPr>
            <p:ph type="sldNum" sz="quarter" idx="12"/>
          </p:nvPr>
        </p:nvSpPr>
        <p:spPr/>
        <p:txBody>
          <a:bodyPr/>
          <a:lstStyle/>
          <a:p>
            <a:fld id="{D9D1466A-262E-46C9-83F3-5D4B2F9E674B}" type="slidenum">
              <a:rPr lang="ar-SA" smtClean="0"/>
              <a:pPr/>
              <a:t>114</a:t>
            </a:fld>
            <a:endParaRPr lang="ar-SA"/>
          </a:p>
        </p:txBody>
      </p:sp>
      <p:pic>
        <p:nvPicPr>
          <p:cNvPr id="5" name="Picture 4">
            <a:extLst>
              <a:ext uri="{FF2B5EF4-FFF2-40B4-BE49-F238E27FC236}">
                <a16:creationId xmlns:a16="http://schemas.microsoft.com/office/drawing/2014/main" id="{D4020AD4-7E77-4C88-BAED-C79E7BE4CA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4414" y="2777923"/>
            <a:ext cx="2115490" cy="2561666"/>
          </a:xfrm>
          <a:prstGeom prst="rect">
            <a:avLst/>
          </a:prstGeom>
          <a:effectLst>
            <a:outerShdw blurRad="50800" dist="127000" dir="1440000" algn="ctr" rotWithShape="0">
              <a:srgbClr val="000000">
                <a:alpha val="43137"/>
              </a:srgbClr>
            </a:outerShdw>
          </a:effectLst>
        </p:spPr>
      </p:pic>
    </p:spTree>
    <p:extLst>
      <p:ext uri="{BB962C8B-B14F-4D97-AF65-F5344CB8AC3E}">
        <p14:creationId xmlns:p14="http://schemas.microsoft.com/office/powerpoint/2010/main" val="1463592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roject 2017 LP\Daniy\Charbil\Kawthir Mood Board\Mood board 2\MO-4\WhatsApp Image 2017-08-14 at 4.36.41 AM.jpeg"/>
          <p:cNvPicPr>
            <a:picLocks noChangeAspect="1" noChangeArrowheads="1"/>
          </p:cNvPicPr>
          <p:nvPr/>
        </p:nvPicPr>
        <p:blipFill>
          <a:blip r:embed="rId2"/>
          <a:srcRect/>
          <a:stretch>
            <a:fillRect/>
          </a:stretch>
        </p:blipFill>
        <p:spPr bwMode="auto">
          <a:xfrm>
            <a:off x="0" y="0"/>
            <a:ext cx="10279800" cy="6858000"/>
          </a:xfrm>
          <a:prstGeom prst="rect">
            <a:avLst/>
          </a:prstGeom>
          <a:noFill/>
        </p:spPr>
      </p:pic>
      <p:sp>
        <p:nvSpPr>
          <p:cNvPr id="8" name="object 8">
            <a:extLst>
              <a:ext uri="{FF2B5EF4-FFF2-40B4-BE49-F238E27FC236}">
                <a16:creationId xmlns:a16="http://schemas.microsoft.com/office/drawing/2014/main" id="{5CC812EB-E93D-4120-A719-4B451C44E271}"/>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7" name="Picture 6">
            <a:extLst>
              <a:ext uri="{FF2B5EF4-FFF2-40B4-BE49-F238E27FC236}">
                <a16:creationId xmlns:a16="http://schemas.microsoft.com/office/drawing/2014/main" id="{C96C501E-AD8E-4D54-887E-D014D4D24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97E46B4D-941A-48A6-A990-90ADBED91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9256122F-FDAF-4D28-9C97-1A18611F9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281742CC-84EC-4AFD-A680-3D2D54032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2FE6DDC8-D457-47CC-B73A-ADD63A04ABE6}"/>
              </a:ext>
            </a:extLst>
          </p:cNvPr>
          <p:cNvSpPr>
            <a:spLocks noGrp="1"/>
          </p:cNvSpPr>
          <p:nvPr>
            <p:ph type="sldNum" sz="quarter" idx="12"/>
          </p:nvPr>
        </p:nvSpPr>
        <p:spPr/>
        <p:txBody>
          <a:bodyPr/>
          <a:lstStyle/>
          <a:p>
            <a:fld id="{D9D1466A-262E-46C9-83F3-5D4B2F9E674B}" type="slidenum">
              <a:rPr lang="ar-SA" smtClean="0"/>
              <a:pPr/>
              <a:t>115</a:t>
            </a:fld>
            <a:endParaRPr lang="ar-SA"/>
          </a:p>
        </p:txBody>
      </p:sp>
      <p:pic>
        <p:nvPicPr>
          <p:cNvPr id="10" name="Picture 9">
            <a:extLst>
              <a:ext uri="{FF2B5EF4-FFF2-40B4-BE49-F238E27FC236}">
                <a16:creationId xmlns:a16="http://schemas.microsoft.com/office/drawing/2014/main" id="{5E47FDF9-4009-4A0E-B088-E043242F3B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738" y="5106202"/>
            <a:ext cx="988580" cy="1197080"/>
          </a:xfrm>
          <a:prstGeom prst="rect">
            <a:avLst/>
          </a:prstGeom>
        </p:spPr>
      </p:pic>
    </p:spTree>
    <p:extLst>
      <p:ext uri="{BB962C8B-B14F-4D97-AF65-F5344CB8AC3E}">
        <p14:creationId xmlns:p14="http://schemas.microsoft.com/office/powerpoint/2010/main" val="9440782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project 2017 LP\Daniy\Charbil\Kawthir Mood Board\Mood board 2\MO-4\WhatsApp Image 2017-08-14 at 4.36.42 AM (3).jpeg"/>
          <p:cNvPicPr>
            <a:picLocks noChangeAspect="1" noChangeArrowheads="1"/>
          </p:cNvPicPr>
          <p:nvPr/>
        </p:nvPicPr>
        <p:blipFill>
          <a:blip r:embed="rId2"/>
          <a:srcRect/>
          <a:stretch>
            <a:fillRect/>
          </a:stretch>
        </p:blipFill>
        <p:spPr bwMode="auto">
          <a:xfrm>
            <a:off x="1" y="0"/>
            <a:ext cx="10279799" cy="6858000"/>
          </a:xfrm>
          <a:prstGeom prst="rect">
            <a:avLst/>
          </a:prstGeom>
          <a:noFill/>
        </p:spPr>
      </p:pic>
      <p:pic>
        <p:nvPicPr>
          <p:cNvPr id="8" name="Picture 7">
            <a:extLst>
              <a:ext uri="{FF2B5EF4-FFF2-40B4-BE49-F238E27FC236}">
                <a16:creationId xmlns:a16="http://schemas.microsoft.com/office/drawing/2014/main" id="{A540332A-1E52-4EDC-BA54-29E1FE9A8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02F6D84C-9CA4-486F-A365-4682866A9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A5718C8B-BDA6-452D-ADE2-373C8262E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D048DF6C-0DAE-4DF5-AEFC-D7D0712DC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F30CCCF9-DFBB-4F90-9428-B659A3F069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68DE96B7-DDBE-4089-A927-3A5A6D45FC44}"/>
              </a:ext>
            </a:extLst>
          </p:cNvPr>
          <p:cNvSpPr>
            <a:spLocks noGrp="1"/>
          </p:cNvSpPr>
          <p:nvPr>
            <p:ph type="sldNum" sz="quarter" idx="12"/>
          </p:nvPr>
        </p:nvSpPr>
        <p:spPr/>
        <p:txBody>
          <a:bodyPr/>
          <a:lstStyle/>
          <a:p>
            <a:fld id="{D9D1466A-262E-46C9-83F3-5D4B2F9E674B}" type="slidenum">
              <a:rPr lang="ar-SA" smtClean="0"/>
              <a:pPr/>
              <a:t>116</a:t>
            </a:fld>
            <a:endParaRPr lang="ar-SA"/>
          </a:p>
        </p:txBody>
      </p:sp>
      <p:pic>
        <p:nvPicPr>
          <p:cNvPr id="10" name="Picture 9">
            <a:extLst>
              <a:ext uri="{FF2B5EF4-FFF2-40B4-BE49-F238E27FC236}">
                <a16:creationId xmlns:a16="http://schemas.microsoft.com/office/drawing/2014/main" id="{217AD94B-8B43-44B5-BCF4-353BE178B4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738" y="5106202"/>
            <a:ext cx="988580" cy="1197080"/>
          </a:xfrm>
          <a:prstGeom prst="rect">
            <a:avLst/>
          </a:prstGeom>
        </p:spPr>
      </p:pic>
    </p:spTree>
    <p:extLst>
      <p:ext uri="{BB962C8B-B14F-4D97-AF65-F5344CB8AC3E}">
        <p14:creationId xmlns:p14="http://schemas.microsoft.com/office/powerpoint/2010/main" val="6473819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roject 2017 LP\Daniy\Charbil\Kawthir Mood Board\Mood board 2\MO-4\WhatsApp Image 2017-08-14 at 4.36.42 AM (1).jpeg"/>
          <p:cNvPicPr>
            <a:picLocks noChangeAspect="1" noChangeArrowheads="1"/>
          </p:cNvPicPr>
          <p:nvPr/>
        </p:nvPicPr>
        <p:blipFill>
          <a:blip r:embed="rId2"/>
          <a:srcRect/>
          <a:stretch>
            <a:fillRect/>
          </a:stretch>
        </p:blipFill>
        <p:spPr bwMode="auto">
          <a:xfrm>
            <a:off x="1" y="1"/>
            <a:ext cx="10279799" cy="6858000"/>
          </a:xfrm>
          <a:prstGeom prst="rect">
            <a:avLst/>
          </a:prstGeom>
          <a:noFill/>
        </p:spPr>
      </p:pic>
      <p:pic>
        <p:nvPicPr>
          <p:cNvPr id="7" name="Picture 6">
            <a:extLst>
              <a:ext uri="{FF2B5EF4-FFF2-40B4-BE49-F238E27FC236}">
                <a16:creationId xmlns:a16="http://schemas.microsoft.com/office/drawing/2014/main" id="{6A74022E-F949-428D-B90C-A40C0E17D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3" name="Picture 2">
            <a:extLst>
              <a:ext uri="{FF2B5EF4-FFF2-40B4-BE49-F238E27FC236}">
                <a16:creationId xmlns:a16="http://schemas.microsoft.com/office/drawing/2014/main" id="{2F095811-5B1B-45A5-9833-9ACADB5B9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4" name="Picture 3">
            <a:extLst>
              <a:ext uri="{FF2B5EF4-FFF2-40B4-BE49-F238E27FC236}">
                <a16:creationId xmlns:a16="http://schemas.microsoft.com/office/drawing/2014/main" id="{2291B279-E0D6-4555-B8ED-8B12BB898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5" name="Picture 4">
            <a:extLst>
              <a:ext uri="{FF2B5EF4-FFF2-40B4-BE49-F238E27FC236}">
                <a16:creationId xmlns:a16="http://schemas.microsoft.com/office/drawing/2014/main" id="{3C340DA3-60AA-4C8C-8529-68682A589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6" name="Picture 5">
            <a:extLst>
              <a:ext uri="{FF2B5EF4-FFF2-40B4-BE49-F238E27FC236}">
                <a16:creationId xmlns:a16="http://schemas.microsoft.com/office/drawing/2014/main" id="{D6627A70-424E-4BE4-8FD7-67C1C2303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8" name="Slide Number Placeholder 7">
            <a:extLst>
              <a:ext uri="{FF2B5EF4-FFF2-40B4-BE49-F238E27FC236}">
                <a16:creationId xmlns:a16="http://schemas.microsoft.com/office/drawing/2014/main" id="{5A80F3D4-AF7C-4158-9AF1-501B667E5DE4}"/>
              </a:ext>
            </a:extLst>
          </p:cNvPr>
          <p:cNvSpPr>
            <a:spLocks noGrp="1"/>
          </p:cNvSpPr>
          <p:nvPr>
            <p:ph type="sldNum" sz="quarter" idx="12"/>
          </p:nvPr>
        </p:nvSpPr>
        <p:spPr/>
        <p:txBody>
          <a:bodyPr/>
          <a:lstStyle/>
          <a:p>
            <a:fld id="{D9D1466A-262E-46C9-83F3-5D4B2F9E674B}" type="slidenum">
              <a:rPr lang="ar-SA" smtClean="0"/>
              <a:pPr/>
              <a:t>117</a:t>
            </a:fld>
            <a:endParaRPr lang="ar-SA"/>
          </a:p>
        </p:txBody>
      </p:sp>
      <p:pic>
        <p:nvPicPr>
          <p:cNvPr id="10" name="Picture 9">
            <a:extLst>
              <a:ext uri="{FF2B5EF4-FFF2-40B4-BE49-F238E27FC236}">
                <a16:creationId xmlns:a16="http://schemas.microsoft.com/office/drawing/2014/main" id="{19B0A0E5-4B8B-49F6-AB95-41079E698F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738" y="5106202"/>
            <a:ext cx="988580" cy="1197080"/>
          </a:xfrm>
          <a:prstGeom prst="rect">
            <a:avLst/>
          </a:prstGeom>
        </p:spPr>
      </p:pic>
    </p:spTree>
    <p:extLst>
      <p:ext uri="{BB962C8B-B14F-4D97-AF65-F5344CB8AC3E}">
        <p14:creationId xmlns:p14="http://schemas.microsoft.com/office/powerpoint/2010/main" val="6097485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BDC72A-BD24-4251-AF25-CDC8CAC4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a:extLst>
              <a:ext uri="{FF2B5EF4-FFF2-40B4-BE49-F238E27FC236}">
                <a16:creationId xmlns:a16="http://schemas.microsoft.com/office/drawing/2014/main" id="{BFFE3B42-EA15-4171-A972-F48D0A0FF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3" name="Picture 2">
            <a:extLst>
              <a:ext uri="{FF2B5EF4-FFF2-40B4-BE49-F238E27FC236}">
                <a16:creationId xmlns:a16="http://schemas.microsoft.com/office/drawing/2014/main" id="{6EA31E6C-A628-4A5A-BEF1-1E6791EE7565}"/>
              </a:ext>
            </a:extLst>
          </p:cNvPr>
          <p:cNvPicPr>
            <a:picLocks noChangeAspect="1"/>
          </p:cNvPicPr>
          <p:nvPr/>
        </p:nvPicPr>
        <p:blipFill>
          <a:blip r:embed="rId4"/>
          <a:stretch>
            <a:fillRect/>
          </a:stretch>
        </p:blipFill>
        <p:spPr>
          <a:xfrm>
            <a:off x="1815803" y="3026744"/>
            <a:ext cx="2607555" cy="2152749"/>
          </a:xfrm>
          <a:prstGeom prst="rect">
            <a:avLst/>
          </a:prstGeom>
        </p:spPr>
      </p:pic>
      <p:pic>
        <p:nvPicPr>
          <p:cNvPr id="6" name="Picture 5">
            <a:extLst>
              <a:ext uri="{FF2B5EF4-FFF2-40B4-BE49-F238E27FC236}">
                <a16:creationId xmlns:a16="http://schemas.microsoft.com/office/drawing/2014/main" id="{9682ADE6-7676-4DB8-A615-48DD932EC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548B7DBE-E600-4D41-9194-DEDB2C9CF4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F3660DFC-53F5-4458-9AEB-0DE01912DE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72A09532-62CA-4263-A43C-65EEACBFC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4" name="object 8">
            <a:extLst>
              <a:ext uri="{FF2B5EF4-FFF2-40B4-BE49-F238E27FC236}">
                <a16:creationId xmlns:a16="http://schemas.microsoft.com/office/drawing/2014/main" id="{3D1682B6-49EE-45AA-A699-387C066F8AFC}"/>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5A8365"/>
          </a:solidFill>
          <a:ln>
            <a:solidFill>
              <a:srgbClr val="5A8361"/>
            </a:solidFill>
          </a:ln>
        </p:spPr>
        <p:txBody>
          <a:bodyPr wrap="square" lIns="0" tIns="0" rIns="0" bIns="0" rtlCol="0"/>
          <a:lstStyle/>
          <a:p>
            <a:endParaRPr sz="2520"/>
          </a:p>
        </p:txBody>
      </p:sp>
      <p:sp>
        <p:nvSpPr>
          <p:cNvPr id="15" name="عنوان 1">
            <a:extLst>
              <a:ext uri="{FF2B5EF4-FFF2-40B4-BE49-F238E27FC236}">
                <a16:creationId xmlns:a16="http://schemas.microsoft.com/office/drawing/2014/main" id="{B56A731D-344E-46BF-9B27-0598C02C5894}"/>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CASUAL DINING</a:t>
            </a:r>
            <a:br>
              <a:rPr lang="en-US" dirty="0"/>
            </a:br>
            <a:endParaRPr lang="ar-SA" dirty="0"/>
          </a:p>
        </p:txBody>
      </p:sp>
      <p:sp>
        <p:nvSpPr>
          <p:cNvPr id="4" name="Slide Number Placeholder 3">
            <a:extLst>
              <a:ext uri="{FF2B5EF4-FFF2-40B4-BE49-F238E27FC236}">
                <a16:creationId xmlns:a16="http://schemas.microsoft.com/office/drawing/2014/main" id="{AB40E086-055F-4602-A63D-1501E06AF4CA}"/>
              </a:ext>
            </a:extLst>
          </p:cNvPr>
          <p:cNvSpPr>
            <a:spLocks noGrp="1"/>
          </p:cNvSpPr>
          <p:nvPr>
            <p:ph type="sldNum" sz="quarter" idx="12"/>
          </p:nvPr>
        </p:nvSpPr>
        <p:spPr/>
        <p:txBody>
          <a:bodyPr/>
          <a:lstStyle/>
          <a:p>
            <a:fld id="{D9D1466A-262E-46C9-83F3-5D4B2F9E674B}" type="slidenum">
              <a:rPr lang="ar-SA" smtClean="0"/>
              <a:pPr/>
              <a:t>118</a:t>
            </a:fld>
            <a:endParaRPr lang="ar-SA"/>
          </a:p>
        </p:txBody>
      </p:sp>
    </p:spTree>
    <p:extLst>
      <p:ext uri="{BB962C8B-B14F-4D97-AF65-F5344CB8AC3E}">
        <p14:creationId xmlns:p14="http://schemas.microsoft.com/office/powerpoint/2010/main" val="4689107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51"/>
            <a:ext cx="10279800" cy="6873151"/>
          </a:xfrm>
          <a:prstGeom prst="rect">
            <a:avLst/>
          </a:prstGeom>
        </p:spPr>
      </p:pic>
      <p:pic>
        <p:nvPicPr>
          <p:cNvPr id="11" name="Picture 10">
            <a:extLst>
              <a:ext uri="{FF2B5EF4-FFF2-40B4-BE49-F238E27FC236}">
                <a16:creationId xmlns:a16="http://schemas.microsoft.com/office/drawing/2014/main" id="{62B725B1-AB8C-49A7-A732-B6448AF75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9E29F8E9-2FD2-42CF-8A4F-D816F3EE6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121C4AE-8D66-495A-B768-24AEA5B11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FCAC5196-FBC8-4C8D-A80B-0792FBD586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B750259E-0AF6-4FA6-8446-EBC884592B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236C9046-1B0B-4DA4-8FFC-B8282E8AE7A8}"/>
              </a:ext>
            </a:extLst>
          </p:cNvPr>
          <p:cNvSpPr>
            <a:spLocks noGrp="1"/>
          </p:cNvSpPr>
          <p:nvPr>
            <p:ph type="sldNum" sz="quarter" idx="12"/>
          </p:nvPr>
        </p:nvSpPr>
        <p:spPr/>
        <p:txBody>
          <a:bodyPr/>
          <a:lstStyle/>
          <a:p>
            <a:fld id="{D9D1466A-262E-46C9-83F3-5D4B2F9E674B}" type="slidenum">
              <a:rPr lang="ar-SA" smtClean="0"/>
              <a:pPr/>
              <a:t>119</a:t>
            </a:fld>
            <a:endParaRPr lang="ar-SA"/>
          </a:p>
        </p:txBody>
      </p:sp>
    </p:spTree>
    <p:extLst>
      <p:ext uri="{BB962C8B-B14F-4D97-AF65-F5344CB8AC3E}">
        <p14:creationId xmlns:p14="http://schemas.microsoft.com/office/powerpoint/2010/main" val="72590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443031-A0A2-490E-A401-32C4F9A4FA7F}"/>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sp>
        <p:nvSpPr>
          <p:cNvPr id="8" name="عنوان 1"/>
          <p:cNvSpPr>
            <a:spLocks noGrp="1"/>
          </p:cNvSpPr>
          <p:nvPr>
            <p:ph type="ctrTitle"/>
          </p:nvPr>
        </p:nvSpPr>
        <p:spPr>
          <a:xfrm>
            <a:off x="10043747" y="5572363"/>
            <a:ext cx="3215053" cy="1418987"/>
          </a:xfrm>
        </p:spPr>
        <p:txBody>
          <a:bodyPr>
            <a:normAutofit fontScale="90000"/>
          </a:bodyPr>
          <a:lstStyle/>
          <a:p>
            <a:pPr algn="l" rtl="0"/>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2200" b="1" dirty="0">
                <a:latin typeface="Copperplate Gothic Light" panose="020E0507020206020404" pitchFamily="34" charset="0"/>
              </a:rPr>
            </a:br>
            <a:r>
              <a:rPr lang="en-US" sz="4000" b="1" dirty="0"/>
              <a:t>Services </a:t>
            </a:r>
            <a:r>
              <a:rPr lang="en-US" sz="1800" b="1" dirty="0"/>
              <a:t>01</a:t>
            </a:r>
            <a:br>
              <a:rPr lang="en-US" sz="4400" dirty="0">
                <a:latin typeface="Copperplate Gothic Light" panose="020E0507020206020404" pitchFamily="34" charset="0"/>
              </a:rPr>
            </a:br>
            <a:br>
              <a:rPr lang="en-US" dirty="0"/>
            </a:br>
            <a:endParaRPr lang="ar-SA" dirty="0"/>
          </a:p>
        </p:txBody>
      </p:sp>
      <p:sp>
        <p:nvSpPr>
          <p:cNvPr id="9" name="عنوان فرعي 2"/>
          <p:cNvSpPr txBox="1">
            <a:spLocks/>
          </p:cNvSpPr>
          <p:nvPr/>
        </p:nvSpPr>
        <p:spPr>
          <a:xfrm>
            <a:off x="3274218" y="3756627"/>
            <a:ext cx="6204523" cy="2336373"/>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justLow">
              <a:lnSpc>
                <a:spcPct val="100000"/>
              </a:lnSpc>
            </a:pPr>
            <a:r>
              <a:rPr lang="ar-SA" sz="1700" b="1" dirty="0"/>
              <a:t>تخطيط الفراغ والتصميم الداخلي:</a:t>
            </a:r>
          </a:p>
          <a:p>
            <a:pPr lvl="1" algn="justLow">
              <a:lnSpc>
                <a:spcPct val="100000"/>
              </a:lnSpc>
            </a:pPr>
            <a:endParaRPr lang="ar-SA" sz="1700" b="1" dirty="0"/>
          </a:p>
          <a:p>
            <a:pPr lvl="1" algn="justLow">
              <a:lnSpc>
                <a:spcPct val="100000"/>
              </a:lnSpc>
            </a:pPr>
            <a:r>
              <a:rPr lang="ar-SA" sz="1400" b="1" dirty="0"/>
              <a:t>لدينا خبرة فريقنا المكرسة لتوفير حلول داخلية ابداعية للمصممين, (البيت , المكتب و المعرض), مكان العمل التجاري. إبداعهم نهج متوازن من قبل الوعي التجاري الحاد أنها تخلق بيئات العمل الوظيفية التي تعزز وتطور عملك  في أهدافه و ثقافته. نحن نقدر نهج العمل التدريجي وهي باستمرار تحاول أن تكون مبتكرة من خلال نقل أفكارنا إلى تصاميمنا، نجد أفضل حلول العمل لجميع عملائنا.</a:t>
            </a:r>
            <a:endParaRPr lang="ar-SA" sz="1400" dirty="0"/>
          </a:p>
          <a:p>
            <a:pPr lvl="1" algn="r">
              <a:lnSpc>
                <a:spcPct val="100000"/>
              </a:lnSpc>
            </a:pPr>
            <a:endParaRPr lang="ar-SA" sz="1400" dirty="0"/>
          </a:p>
        </p:txBody>
      </p:sp>
      <p:pic>
        <p:nvPicPr>
          <p:cNvPr id="12" name="Picture 11" descr="C:\Users\acer\Dropbox\YAPITEKNiK\Flag_of_the_Arab_Leagu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4620" y="1214198"/>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A6C98BA-6AC0-40AA-9189-F89E2448F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17" name="Picture 16">
            <a:extLst>
              <a:ext uri="{FF2B5EF4-FFF2-40B4-BE49-F238E27FC236}">
                <a16:creationId xmlns:a16="http://schemas.microsoft.com/office/drawing/2014/main" id="{ECEC2355-9D6C-474F-B5A2-DF2C82680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64BDFD88-2B95-412A-A532-D4478C0B1C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AA31FCFA-32BF-4ED0-BD53-14E7F3597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59B83B83-CD70-4EB8-A4AE-D5C9B06AB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3286918" y="1155666"/>
            <a:ext cx="6072981" cy="2865942"/>
          </a:xfrm>
        </p:spPr>
        <p:txBody>
          <a:bodyPr>
            <a:noAutofit/>
          </a:bodyPr>
          <a:lstStyle/>
          <a:p>
            <a:pPr lvl="1" algn="r">
              <a:lnSpc>
                <a:spcPct val="100000"/>
              </a:lnSpc>
            </a:pPr>
            <a:r>
              <a:rPr lang="ar-SA" sz="1700" b="1" dirty="0"/>
              <a:t>     </a:t>
            </a:r>
            <a:r>
              <a:rPr lang="en-US" sz="1700" b="1" dirty="0"/>
              <a:t>  </a:t>
            </a:r>
            <a:r>
              <a:rPr lang="ar-JO" sz="1700" b="1" dirty="0"/>
              <a:t> أ</a:t>
            </a:r>
            <a:r>
              <a:rPr lang="ar-SA" sz="1700" b="1" dirty="0"/>
              <a:t>ستشارات مكان العمل:</a:t>
            </a:r>
            <a:endParaRPr lang="ar-JO" sz="1700" b="1" dirty="0"/>
          </a:p>
          <a:p>
            <a:pPr lvl="1" algn="r">
              <a:lnSpc>
                <a:spcPct val="100000"/>
              </a:lnSpc>
            </a:pPr>
            <a:endParaRPr lang="ar-JO" sz="1700" b="1" dirty="0"/>
          </a:p>
          <a:p>
            <a:pPr lvl="1" algn="just">
              <a:lnSpc>
                <a:spcPct val="100000"/>
              </a:lnSpc>
            </a:pPr>
            <a:r>
              <a:rPr lang="ar-SA" sz="1400" b="1" dirty="0"/>
              <a:t>لكل شركة رؤية، مكان العمل و ممارساته العملية، والأهم العاملين و زبائنهم .</a:t>
            </a:r>
            <a:endParaRPr lang="ar-JO" sz="1400" b="1" dirty="0"/>
          </a:p>
          <a:p>
            <a:pPr lvl="1" algn="just">
              <a:lnSpc>
                <a:spcPct val="100000"/>
              </a:lnSpc>
            </a:pPr>
            <a:r>
              <a:rPr lang="ar-SA" sz="1400" b="1" dirty="0"/>
              <a:t>تهدف المشورة في مكان العمل إلى فهم وترجمة والرد على جميع الجوانب</a:t>
            </a:r>
            <a:r>
              <a:rPr lang="ar-JO" sz="1400" b="1" dirty="0"/>
              <a:t> </a:t>
            </a:r>
            <a:r>
              <a:rPr lang="ar-SA" sz="1400" b="1" dirty="0"/>
              <a:t>من (البيت , المكتب و المعرض), من خلال تحليل تأثير المجال الوظيفي على الناس والتكنولوجيا و</a:t>
            </a:r>
            <a:r>
              <a:rPr lang="en-US" sz="1400" b="1" dirty="0"/>
              <a:t>  </a:t>
            </a:r>
            <a:r>
              <a:rPr lang="ar-SA" sz="1400" b="1" dirty="0"/>
              <a:t>لعمليات التجارية، فهم الأهداف وراء</a:t>
            </a:r>
            <a:r>
              <a:rPr lang="ar-JO" sz="1400" b="1" dirty="0"/>
              <a:t> </a:t>
            </a:r>
            <a:r>
              <a:rPr lang="ar-SA" sz="1400" b="1" dirty="0"/>
              <a:t>التعديل والتجديد</a:t>
            </a:r>
            <a:r>
              <a:rPr lang="en-US" sz="1400" b="1" dirty="0"/>
              <a:t> </a:t>
            </a:r>
            <a:r>
              <a:rPr lang="ar-SA" sz="1400" b="1" dirty="0"/>
              <a:t>هذه المعلومات، الخطة لإنتاج الحلول الذكية ودؤوبة للمتطلبات عملك الأساسية.</a:t>
            </a:r>
          </a:p>
          <a:p>
            <a:pPr lvl="1" algn="r">
              <a:lnSpc>
                <a:spcPct val="100000"/>
              </a:lnSpc>
            </a:pPr>
            <a:endParaRPr lang="en-US" sz="1400" b="1" dirty="0"/>
          </a:p>
          <a:p>
            <a:pPr lvl="1" algn="r">
              <a:lnSpc>
                <a:spcPct val="100000"/>
              </a:lnSpc>
            </a:pPr>
            <a:r>
              <a:rPr lang="en-US" sz="1600" b="1" dirty="0"/>
              <a:t>  </a:t>
            </a:r>
            <a:endParaRPr lang="ar-SA" sz="1400" dirty="0"/>
          </a:p>
        </p:txBody>
      </p:sp>
      <p:sp>
        <p:nvSpPr>
          <p:cNvPr id="3" name="Slide Number Placeholder 2">
            <a:extLst>
              <a:ext uri="{FF2B5EF4-FFF2-40B4-BE49-F238E27FC236}">
                <a16:creationId xmlns:a16="http://schemas.microsoft.com/office/drawing/2014/main" id="{E119869C-63FB-4BF7-A89D-55983709B8EA}"/>
              </a:ext>
            </a:extLst>
          </p:cNvPr>
          <p:cNvSpPr>
            <a:spLocks noGrp="1"/>
          </p:cNvSpPr>
          <p:nvPr>
            <p:ph type="sldNum" sz="quarter" idx="12"/>
          </p:nvPr>
        </p:nvSpPr>
        <p:spPr/>
        <p:txBody>
          <a:bodyPr/>
          <a:lstStyle/>
          <a:p>
            <a:fld id="{D9D1466A-262E-46C9-83F3-5D4B2F9E674B}" type="slidenum">
              <a:rPr lang="ar-SA" smtClean="0"/>
              <a:pPr/>
              <a:t>12</a:t>
            </a:fld>
            <a:endParaRPr lang="ar-SA"/>
          </a:p>
        </p:txBody>
      </p:sp>
    </p:spTree>
    <p:extLst>
      <p:ext uri="{BB962C8B-B14F-4D97-AF65-F5344CB8AC3E}">
        <p14:creationId xmlns:p14="http://schemas.microsoft.com/office/powerpoint/2010/main" val="33721120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23" y="0"/>
            <a:ext cx="10389623" cy="6864563"/>
          </a:xfrm>
          <a:prstGeom prst="rect">
            <a:avLst/>
          </a:prstGeom>
        </p:spPr>
      </p:pic>
      <p:pic>
        <p:nvPicPr>
          <p:cNvPr id="11" name="Picture 10">
            <a:extLst>
              <a:ext uri="{FF2B5EF4-FFF2-40B4-BE49-F238E27FC236}">
                <a16:creationId xmlns:a16="http://schemas.microsoft.com/office/drawing/2014/main" id="{C025D58A-D262-421D-AB5E-6E66E379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AD808837-F816-49EF-BF9D-D22EC0774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B1C959B-8672-429F-AD95-7C7C31DD1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66D69AAE-0A14-4E4E-96E2-A50BC9225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6BB16417-87F2-46C9-89E1-4581E1CAF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20155112-AF60-4D52-B930-440DDE06C832}"/>
              </a:ext>
            </a:extLst>
          </p:cNvPr>
          <p:cNvSpPr>
            <a:spLocks noGrp="1"/>
          </p:cNvSpPr>
          <p:nvPr>
            <p:ph type="sldNum" sz="quarter" idx="12"/>
          </p:nvPr>
        </p:nvSpPr>
        <p:spPr/>
        <p:txBody>
          <a:bodyPr/>
          <a:lstStyle/>
          <a:p>
            <a:fld id="{D9D1466A-262E-46C9-83F3-5D4B2F9E674B}" type="slidenum">
              <a:rPr lang="ar-SA" smtClean="0"/>
              <a:pPr/>
              <a:t>120</a:t>
            </a:fld>
            <a:endParaRPr lang="ar-SA"/>
          </a:p>
        </p:txBody>
      </p:sp>
    </p:spTree>
    <p:extLst>
      <p:ext uri="{BB962C8B-B14F-4D97-AF65-F5344CB8AC3E}">
        <p14:creationId xmlns:p14="http://schemas.microsoft.com/office/powerpoint/2010/main" val="42056374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435FA8-619F-4ACF-89EE-9A7450B8D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descr="C:\Users\acer\Dropbox\YAPITEKNiK\biyEMAXk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408" y="997312"/>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B96738-A111-400C-A9A6-8153ED7ED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EB26A81D-847C-4F9F-9742-FF1901819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7" name="Picture 6">
            <a:extLst>
              <a:ext uri="{FF2B5EF4-FFF2-40B4-BE49-F238E27FC236}">
                <a16:creationId xmlns:a16="http://schemas.microsoft.com/office/drawing/2014/main" id="{619028E7-A169-48EF-8ADE-BCFDAB7D32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EB04428F-2248-423D-97CD-DF48AB8C09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2911" y="1757407"/>
            <a:ext cx="860471" cy="393977"/>
          </a:xfrm>
          <a:prstGeom prst="rect">
            <a:avLst/>
          </a:prstGeom>
        </p:spPr>
      </p:pic>
      <p:pic>
        <p:nvPicPr>
          <p:cNvPr id="9" name="Picture 8">
            <a:extLst>
              <a:ext uri="{FF2B5EF4-FFF2-40B4-BE49-F238E27FC236}">
                <a16:creationId xmlns:a16="http://schemas.microsoft.com/office/drawing/2014/main" id="{98B12C07-9B3D-4CA6-82BA-22E01D3C8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C6127277-E9C1-465B-ACD4-ECFEB53EE5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3159279" y="903278"/>
            <a:ext cx="6883153" cy="5338233"/>
          </a:xfrm>
          <a:noFill/>
          <a:ln>
            <a:noFill/>
          </a:ln>
        </p:spPr>
        <p:txBody>
          <a:bodyPr>
            <a:noAutofit/>
          </a:bodyPr>
          <a:lstStyle/>
          <a:p>
            <a:pPr lvl="1" algn="l" rtl="0">
              <a:lnSpc>
                <a:spcPct val="100000"/>
              </a:lnSpc>
            </a:pPr>
            <a:r>
              <a:rPr lang="en-US" sz="1800" b="1" dirty="0"/>
              <a:t>                                                    </a:t>
            </a:r>
            <a:r>
              <a:rPr lang="en-US" sz="1800" b="1" dirty="0" err="1"/>
              <a:t>Kammon</a:t>
            </a:r>
            <a:r>
              <a:rPr lang="en-US" sz="1800" b="1" dirty="0"/>
              <a:t> </a:t>
            </a:r>
            <a:r>
              <a:rPr lang="en-US" sz="1800" b="1" dirty="0" err="1"/>
              <a:t>Laimon</a:t>
            </a:r>
            <a:r>
              <a:rPr lang="en-US" sz="1800" b="1" dirty="0"/>
              <a:t> Restaurant</a:t>
            </a:r>
          </a:p>
          <a:p>
            <a:pPr lvl="1" algn="l" rtl="0">
              <a:lnSpc>
                <a:spcPct val="100000"/>
              </a:lnSpc>
            </a:pPr>
            <a:r>
              <a:rPr lang="en-US" sz="1800" dirty="0"/>
              <a:t>                               Saudi Local Brand are one of the success local  	  	brand in the GCC region  listed Investment 		           companies in GCC .               were commissioned to 	          	         fully design and build their new 3,000 </a:t>
            </a:r>
            <a:r>
              <a:rPr lang="en-US" sz="1800" dirty="0" err="1"/>
              <a:t>sq</a:t>
            </a:r>
            <a:r>
              <a:rPr lang="en-US" sz="1800" dirty="0"/>
              <a:t> m premises at 	One New Change, Riyadh. Considerable time was spent     	working with the project team to understand Al Rajhi   	Investment in order to design a unique office environment, which would set a design standard for their global brand. </a:t>
            </a:r>
          </a:p>
          <a:p>
            <a:pPr lvl="1" algn="l" rtl="0">
              <a:lnSpc>
                <a:spcPct val="100000"/>
              </a:lnSpc>
            </a:pPr>
            <a:r>
              <a:rPr lang="en-US" sz="1800" dirty="0"/>
              <a:t>▶ casual dining </a:t>
            </a:r>
            <a:r>
              <a:rPr lang="en-US" sz="1800" dirty="0" err="1"/>
              <a:t>resurent</a:t>
            </a:r>
            <a:r>
              <a:rPr lang="en-US" sz="1800" dirty="0"/>
              <a:t>  </a:t>
            </a:r>
          </a:p>
          <a:p>
            <a:pPr lvl="1" algn="l" rtl="0">
              <a:lnSpc>
                <a:spcPct val="100000"/>
              </a:lnSpc>
            </a:pPr>
            <a:r>
              <a:rPr lang="en-US" sz="1800" dirty="0"/>
              <a:t>▶  KSA, Al-</a:t>
            </a:r>
            <a:r>
              <a:rPr lang="en-US" sz="1800" dirty="0" err="1"/>
              <a:t>Madina</a:t>
            </a:r>
            <a:r>
              <a:rPr lang="en-US" sz="1800" dirty="0"/>
              <a:t> </a:t>
            </a:r>
            <a:r>
              <a:rPr lang="en-US" sz="1800" dirty="0" err="1"/>
              <a:t>Almonawra</a:t>
            </a:r>
            <a:r>
              <a:rPr lang="en-US" sz="1800" dirty="0"/>
              <a:t> </a:t>
            </a:r>
          </a:p>
          <a:p>
            <a:pPr lvl="1" algn="l" rtl="0">
              <a:lnSpc>
                <a:spcPct val="100000"/>
              </a:lnSpc>
            </a:pPr>
            <a:r>
              <a:rPr lang="en-US" sz="1800" dirty="0"/>
              <a:t>▶ project value: $ 1 m </a:t>
            </a:r>
          </a:p>
          <a:p>
            <a:pPr lvl="1" algn="l" rtl="0">
              <a:lnSpc>
                <a:spcPct val="100000"/>
              </a:lnSpc>
            </a:pPr>
            <a:r>
              <a:rPr lang="en-US" sz="1800" dirty="0"/>
              <a:t>▶ full turnkey solution form design, detailed design, furniture specification, project management, build, move management. Furniture specified included Herman Miller, </a:t>
            </a:r>
            <a:r>
              <a:rPr lang="en-US" sz="1800" dirty="0" err="1"/>
              <a:t>Vitra</a:t>
            </a:r>
            <a:r>
              <a:rPr lang="en-US" sz="1800" dirty="0"/>
              <a:t>, Bene, Boss, James Tobias.</a:t>
            </a:r>
            <a:endParaRPr lang="ar-SA" sz="1800" dirty="0"/>
          </a:p>
        </p:txBody>
      </p:sp>
      <p:sp>
        <p:nvSpPr>
          <p:cNvPr id="3" name="Slide Number Placeholder 2">
            <a:extLst>
              <a:ext uri="{FF2B5EF4-FFF2-40B4-BE49-F238E27FC236}">
                <a16:creationId xmlns:a16="http://schemas.microsoft.com/office/drawing/2014/main" id="{0663811F-ED61-4C15-9568-51AC274B31EF}"/>
              </a:ext>
            </a:extLst>
          </p:cNvPr>
          <p:cNvSpPr>
            <a:spLocks noGrp="1"/>
          </p:cNvSpPr>
          <p:nvPr>
            <p:ph type="sldNum" sz="quarter" idx="12"/>
          </p:nvPr>
        </p:nvSpPr>
        <p:spPr/>
        <p:txBody>
          <a:bodyPr/>
          <a:lstStyle/>
          <a:p>
            <a:fld id="{D9D1466A-262E-46C9-83F3-5D4B2F9E674B}" type="slidenum">
              <a:rPr lang="ar-SA" smtClean="0"/>
              <a:pPr/>
              <a:t>121</a:t>
            </a:fld>
            <a:endParaRPr lang="ar-SA"/>
          </a:p>
        </p:txBody>
      </p:sp>
    </p:spTree>
    <p:extLst>
      <p:ext uri="{BB962C8B-B14F-4D97-AF65-F5344CB8AC3E}">
        <p14:creationId xmlns:p14="http://schemas.microsoft.com/office/powerpoint/2010/main" val="24662589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BDC72A-BD24-4251-AF25-CDC8CAC4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a:extLst>
              <a:ext uri="{FF2B5EF4-FFF2-40B4-BE49-F238E27FC236}">
                <a16:creationId xmlns:a16="http://schemas.microsoft.com/office/drawing/2014/main" id="{BFFE3B42-EA15-4171-A972-F48D0A0FF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6" name="Picture 5">
            <a:extLst>
              <a:ext uri="{FF2B5EF4-FFF2-40B4-BE49-F238E27FC236}">
                <a16:creationId xmlns:a16="http://schemas.microsoft.com/office/drawing/2014/main" id="{9682ADE6-7676-4DB8-A615-48DD932E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548B7DBE-E600-4D41-9194-DEDB2C9CF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F3660DFC-53F5-4458-9AEB-0DE01912DE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72A09532-62CA-4263-A43C-65EEACBFC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4" name="object 8">
            <a:extLst>
              <a:ext uri="{FF2B5EF4-FFF2-40B4-BE49-F238E27FC236}">
                <a16:creationId xmlns:a16="http://schemas.microsoft.com/office/drawing/2014/main" id="{3D1682B6-49EE-45AA-A699-387C066F8AFC}"/>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D4162F"/>
          </a:solidFill>
          <a:ln>
            <a:solidFill>
              <a:srgbClr val="5A8361"/>
            </a:solidFill>
          </a:ln>
        </p:spPr>
        <p:txBody>
          <a:bodyPr wrap="square" lIns="0" tIns="0" rIns="0" bIns="0" rtlCol="0"/>
          <a:lstStyle/>
          <a:p>
            <a:endParaRPr sz="2520"/>
          </a:p>
        </p:txBody>
      </p:sp>
      <p:sp>
        <p:nvSpPr>
          <p:cNvPr id="15" name="عنوان 1">
            <a:extLst>
              <a:ext uri="{FF2B5EF4-FFF2-40B4-BE49-F238E27FC236}">
                <a16:creationId xmlns:a16="http://schemas.microsoft.com/office/drawing/2014/main" id="{B56A731D-344E-46BF-9B27-0598C02C5894}"/>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FAST FOOD</a:t>
            </a:r>
            <a:br>
              <a:rPr lang="en-US" dirty="0"/>
            </a:br>
            <a:endParaRPr lang="ar-SA" dirty="0"/>
          </a:p>
        </p:txBody>
      </p:sp>
      <p:pic>
        <p:nvPicPr>
          <p:cNvPr id="13" name="Picture 12">
            <a:extLst>
              <a:ext uri="{FF2B5EF4-FFF2-40B4-BE49-F238E27FC236}">
                <a16:creationId xmlns:a16="http://schemas.microsoft.com/office/drawing/2014/main" id="{507E3B0D-2175-4837-8167-942181A82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70" y="2666743"/>
            <a:ext cx="4559817" cy="2529845"/>
          </a:xfrm>
          <a:prstGeom prst="rect">
            <a:avLst/>
          </a:prstGeom>
          <a:effectLst>
            <a:outerShdw blurRad="50800" dist="127000" dir="1800000" algn="ctr" rotWithShape="0">
              <a:srgbClr val="000000">
                <a:alpha val="43137"/>
              </a:srgbClr>
            </a:outerShdw>
          </a:effectLst>
        </p:spPr>
      </p:pic>
      <p:sp>
        <p:nvSpPr>
          <p:cNvPr id="3" name="Slide Number Placeholder 2">
            <a:extLst>
              <a:ext uri="{FF2B5EF4-FFF2-40B4-BE49-F238E27FC236}">
                <a16:creationId xmlns:a16="http://schemas.microsoft.com/office/drawing/2014/main" id="{E986C0AE-9EA2-4859-9B3F-2470CB2DD0DC}"/>
              </a:ext>
            </a:extLst>
          </p:cNvPr>
          <p:cNvSpPr>
            <a:spLocks noGrp="1"/>
          </p:cNvSpPr>
          <p:nvPr>
            <p:ph type="sldNum" sz="quarter" idx="12"/>
          </p:nvPr>
        </p:nvSpPr>
        <p:spPr/>
        <p:txBody>
          <a:bodyPr/>
          <a:lstStyle/>
          <a:p>
            <a:fld id="{D9D1466A-262E-46C9-83F3-5D4B2F9E674B}" type="slidenum">
              <a:rPr lang="ar-SA" smtClean="0"/>
              <a:pPr/>
              <a:t>122</a:t>
            </a:fld>
            <a:endParaRPr lang="ar-SA"/>
          </a:p>
        </p:txBody>
      </p:sp>
    </p:spTree>
    <p:extLst>
      <p:ext uri="{BB962C8B-B14F-4D97-AF65-F5344CB8AC3E}">
        <p14:creationId xmlns:p14="http://schemas.microsoft.com/office/powerpoint/2010/main" val="439133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6C10C2-6F59-42CC-B21A-AB6636648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5"/>
            <a:ext cx="10279800" cy="6856776"/>
          </a:xfrm>
          <a:prstGeom prst="rect">
            <a:avLst/>
          </a:prstGeom>
        </p:spPr>
      </p:pic>
      <p:pic>
        <p:nvPicPr>
          <p:cNvPr id="11" name="Picture 10">
            <a:extLst>
              <a:ext uri="{FF2B5EF4-FFF2-40B4-BE49-F238E27FC236}">
                <a16:creationId xmlns:a16="http://schemas.microsoft.com/office/drawing/2014/main" id="{C025D58A-D262-421D-AB5E-6E66E379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AD808837-F816-49EF-BF9D-D22EC0774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B1C959B-8672-429F-AD95-7C7C31DD1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66D69AAE-0A14-4E4E-96E2-A50BC9225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6BB16417-87F2-46C9-89E1-4581E1CAF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2" name="Picture 11">
            <a:extLst>
              <a:ext uri="{FF2B5EF4-FFF2-40B4-BE49-F238E27FC236}">
                <a16:creationId xmlns:a16="http://schemas.microsoft.com/office/drawing/2014/main" id="{27639F3F-3A02-436C-95ED-38F9790C95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82" y="5648547"/>
            <a:ext cx="1546118" cy="857806"/>
          </a:xfrm>
          <a:prstGeom prst="rect">
            <a:avLst/>
          </a:prstGeom>
        </p:spPr>
      </p:pic>
      <p:sp>
        <p:nvSpPr>
          <p:cNvPr id="3" name="Slide Number Placeholder 2">
            <a:extLst>
              <a:ext uri="{FF2B5EF4-FFF2-40B4-BE49-F238E27FC236}">
                <a16:creationId xmlns:a16="http://schemas.microsoft.com/office/drawing/2014/main" id="{2D14E42D-B4FA-451D-8C6D-8F12FDD40500}"/>
              </a:ext>
            </a:extLst>
          </p:cNvPr>
          <p:cNvSpPr>
            <a:spLocks noGrp="1"/>
          </p:cNvSpPr>
          <p:nvPr>
            <p:ph type="sldNum" sz="quarter" idx="12"/>
          </p:nvPr>
        </p:nvSpPr>
        <p:spPr/>
        <p:txBody>
          <a:bodyPr/>
          <a:lstStyle/>
          <a:p>
            <a:fld id="{D9D1466A-262E-46C9-83F3-5D4B2F9E674B}" type="slidenum">
              <a:rPr lang="ar-SA" smtClean="0"/>
              <a:pPr/>
              <a:t>123</a:t>
            </a:fld>
            <a:endParaRPr lang="ar-SA"/>
          </a:p>
        </p:txBody>
      </p:sp>
    </p:spTree>
    <p:extLst>
      <p:ext uri="{BB962C8B-B14F-4D97-AF65-F5344CB8AC3E}">
        <p14:creationId xmlns:p14="http://schemas.microsoft.com/office/powerpoint/2010/main" val="3130000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3BE287-C813-4535-985C-4B3554006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25"/>
            <a:ext cx="10617200" cy="6903561"/>
          </a:xfrm>
          <a:prstGeom prst="rect">
            <a:avLst/>
          </a:prstGeom>
        </p:spPr>
      </p:pic>
      <p:pic>
        <p:nvPicPr>
          <p:cNvPr id="11" name="Picture 10">
            <a:extLst>
              <a:ext uri="{FF2B5EF4-FFF2-40B4-BE49-F238E27FC236}">
                <a16:creationId xmlns:a16="http://schemas.microsoft.com/office/drawing/2014/main" id="{C025D58A-D262-421D-AB5E-6E66E379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AD808837-F816-49EF-BF9D-D22EC0774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B1C959B-8672-429F-AD95-7C7C31DD1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66D69AAE-0A14-4E4E-96E2-A50BC9225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6BB16417-87F2-46C9-89E1-4581E1CAF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2" name="Picture 11">
            <a:extLst>
              <a:ext uri="{FF2B5EF4-FFF2-40B4-BE49-F238E27FC236}">
                <a16:creationId xmlns:a16="http://schemas.microsoft.com/office/drawing/2014/main" id="{27639F3F-3A02-436C-95ED-38F9790C95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82" y="5648547"/>
            <a:ext cx="1546118" cy="857806"/>
          </a:xfrm>
          <a:prstGeom prst="rect">
            <a:avLst/>
          </a:prstGeom>
        </p:spPr>
      </p:pic>
      <p:sp>
        <p:nvSpPr>
          <p:cNvPr id="4" name="Slide Number Placeholder 3">
            <a:extLst>
              <a:ext uri="{FF2B5EF4-FFF2-40B4-BE49-F238E27FC236}">
                <a16:creationId xmlns:a16="http://schemas.microsoft.com/office/drawing/2014/main" id="{05BB4458-24A2-4CC0-9B20-2B6173DD29F9}"/>
              </a:ext>
            </a:extLst>
          </p:cNvPr>
          <p:cNvSpPr>
            <a:spLocks noGrp="1"/>
          </p:cNvSpPr>
          <p:nvPr>
            <p:ph type="sldNum" sz="quarter" idx="12"/>
          </p:nvPr>
        </p:nvSpPr>
        <p:spPr/>
        <p:txBody>
          <a:bodyPr/>
          <a:lstStyle/>
          <a:p>
            <a:fld id="{D9D1466A-262E-46C9-83F3-5D4B2F9E674B}" type="slidenum">
              <a:rPr lang="ar-SA" smtClean="0"/>
              <a:pPr/>
              <a:t>124</a:t>
            </a:fld>
            <a:endParaRPr lang="ar-SA"/>
          </a:p>
        </p:txBody>
      </p:sp>
    </p:spTree>
    <p:extLst>
      <p:ext uri="{BB962C8B-B14F-4D97-AF65-F5344CB8AC3E}">
        <p14:creationId xmlns:p14="http://schemas.microsoft.com/office/powerpoint/2010/main" val="2580674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BDC72A-BD24-4251-AF25-CDC8CAC4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1" name="Picture 10">
            <a:extLst>
              <a:ext uri="{FF2B5EF4-FFF2-40B4-BE49-F238E27FC236}">
                <a16:creationId xmlns:a16="http://schemas.microsoft.com/office/drawing/2014/main" id="{BFFE3B42-EA15-4171-A972-F48D0A0FF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6" name="Picture 5">
            <a:extLst>
              <a:ext uri="{FF2B5EF4-FFF2-40B4-BE49-F238E27FC236}">
                <a16:creationId xmlns:a16="http://schemas.microsoft.com/office/drawing/2014/main" id="{9682ADE6-7676-4DB8-A615-48DD932E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548B7DBE-E600-4D41-9194-DEDB2C9CF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F3660DFC-53F5-4458-9AEB-0DE01912DE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72A09532-62CA-4263-A43C-65EEACBFC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4" name="object 8">
            <a:extLst>
              <a:ext uri="{FF2B5EF4-FFF2-40B4-BE49-F238E27FC236}">
                <a16:creationId xmlns:a16="http://schemas.microsoft.com/office/drawing/2014/main" id="{3D1682B6-49EE-45AA-A699-387C066F8AFC}"/>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D4162F"/>
          </a:solidFill>
          <a:ln>
            <a:solidFill>
              <a:srgbClr val="5A8361"/>
            </a:solidFill>
          </a:ln>
        </p:spPr>
        <p:txBody>
          <a:bodyPr wrap="square" lIns="0" tIns="0" rIns="0" bIns="0" rtlCol="0"/>
          <a:lstStyle/>
          <a:p>
            <a:endParaRPr sz="2520"/>
          </a:p>
        </p:txBody>
      </p:sp>
      <p:sp>
        <p:nvSpPr>
          <p:cNvPr id="15" name="عنوان 1">
            <a:extLst>
              <a:ext uri="{FF2B5EF4-FFF2-40B4-BE49-F238E27FC236}">
                <a16:creationId xmlns:a16="http://schemas.microsoft.com/office/drawing/2014/main" id="{B56A731D-344E-46BF-9B27-0598C02C5894}"/>
              </a:ext>
            </a:extLst>
          </p:cNvPr>
          <p:cNvSpPr txBox="1">
            <a:spLocks/>
          </p:cNvSpPr>
          <p:nvPr/>
        </p:nvSpPr>
        <p:spPr>
          <a:xfrm>
            <a:off x="-26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FAST FOOD</a:t>
            </a:r>
            <a:br>
              <a:rPr lang="en-US" dirty="0"/>
            </a:br>
            <a:endParaRPr lang="ar-SA" dirty="0"/>
          </a:p>
        </p:txBody>
      </p:sp>
      <p:pic>
        <p:nvPicPr>
          <p:cNvPr id="3" name="Picture 2">
            <a:extLst>
              <a:ext uri="{FF2B5EF4-FFF2-40B4-BE49-F238E27FC236}">
                <a16:creationId xmlns:a16="http://schemas.microsoft.com/office/drawing/2014/main" id="{3A573BD2-7689-4145-A3BC-60F3F3359E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4782" y="2629403"/>
            <a:ext cx="2518467" cy="2518467"/>
          </a:xfrm>
          <a:prstGeom prst="rect">
            <a:avLst/>
          </a:prstGeom>
          <a:effectLst>
            <a:outerShdw blurRad="50800" dist="165100" dir="3240000" algn="ctr" rotWithShape="0">
              <a:srgbClr val="000000">
                <a:alpha val="43137"/>
              </a:srgbClr>
            </a:outerShdw>
          </a:effectLst>
        </p:spPr>
      </p:pic>
      <p:sp>
        <p:nvSpPr>
          <p:cNvPr id="4" name="Slide Number Placeholder 3">
            <a:extLst>
              <a:ext uri="{FF2B5EF4-FFF2-40B4-BE49-F238E27FC236}">
                <a16:creationId xmlns:a16="http://schemas.microsoft.com/office/drawing/2014/main" id="{85C235DB-AB21-4655-9850-84A8070FE99C}"/>
              </a:ext>
            </a:extLst>
          </p:cNvPr>
          <p:cNvSpPr>
            <a:spLocks noGrp="1"/>
          </p:cNvSpPr>
          <p:nvPr>
            <p:ph type="sldNum" sz="quarter" idx="12"/>
          </p:nvPr>
        </p:nvSpPr>
        <p:spPr/>
        <p:txBody>
          <a:bodyPr/>
          <a:lstStyle/>
          <a:p>
            <a:fld id="{D9D1466A-262E-46C9-83F3-5D4B2F9E674B}" type="slidenum">
              <a:rPr lang="ar-SA" smtClean="0"/>
              <a:pPr/>
              <a:t>125</a:t>
            </a:fld>
            <a:endParaRPr lang="ar-SA"/>
          </a:p>
        </p:txBody>
      </p:sp>
    </p:spTree>
    <p:extLst>
      <p:ext uri="{BB962C8B-B14F-4D97-AF65-F5344CB8AC3E}">
        <p14:creationId xmlns:p14="http://schemas.microsoft.com/office/powerpoint/2010/main" val="36857511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03FB39-9CAA-4340-83CB-599564742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79800" cy="6858000"/>
          </a:xfrm>
          <a:prstGeom prst="rect">
            <a:avLst/>
          </a:prstGeom>
        </p:spPr>
      </p:pic>
      <p:pic>
        <p:nvPicPr>
          <p:cNvPr id="11" name="Picture 10">
            <a:extLst>
              <a:ext uri="{FF2B5EF4-FFF2-40B4-BE49-F238E27FC236}">
                <a16:creationId xmlns:a16="http://schemas.microsoft.com/office/drawing/2014/main" id="{C025D58A-D262-421D-AB5E-6E66E379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AD808837-F816-49EF-BF9D-D22EC0774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B1C959B-8672-429F-AD95-7C7C31DD1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66D69AAE-0A14-4E4E-96E2-A50BC9225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6BB16417-87F2-46C9-89E1-4581E1CAF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18715" y="-3395519"/>
            <a:ext cx="6717915" cy="5038437"/>
          </a:xfrm>
          <a:prstGeom prst="rect">
            <a:avLst/>
          </a:prstGeom>
        </p:spPr>
      </p:pic>
      <p:pic>
        <p:nvPicPr>
          <p:cNvPr id="14" name="Picture 13">
            <a:extLst>
              <a:ext uri="{FF2B5EF4-FFF2-40B4-BE49-F238E27FC236}">
                <a16:creationId xmlns:a16="http://schemas.microsoft.com/office/drawing/2014/main" id="{B0B43745-E7A8-41A7-BC1B-F24890CFB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519" y="5411616"/>
            <a:ext cx="1259234" cy="1259234"/>
          </a:xfrm>
          <a:prstGeom prst="rect">
            <a:avLst/>
          </a:prstGeom>
        </p:spPr>
      </p:pic>
      <p:sp>
        <p:nvSpPr>
          <p:cNvPr id="3" name="Slide Number Placeholder 2">
            <a:extLst>
              <a:ext uri="{FF2B5EF4-FFF2-40B4-BE49-F238E27FC236}">
                <a16:creationId xmlns:a16="http://schemas.microsoft.com/office/drawing/2014/main" id="{2F6E604D-CF63-4E61-A136-84A6FAEF9AAF}"/>
              </a:ext>
            </a:extLst>
          </p:cNvPr>
          <p:cNvSpPr>
            <a:spLocks noGrp="1"/>
          </p:cNvSpPr>
          <p:nvPr>
            <p:ph type="sldNum" sz="quarter" idx="12"/>
          </p:nvPr>
        </p:nvSpPr>
        <p:spPr/>
        <p:txBody>
          <a:bodyPr/>
          <a:lstStyle/>
          <a:p>
            <a:fld id="{D9D1466A-262E-46C9-83F3-5D4B2F9E674B}" type="slidenum">
              <a:rPr lang="ar-SA" smtClean="0"/>
              <a:pPr/>
              <a:t>126</a:t>
            </a:fld>
            <a:endParaRPr lang="ar-SA"/>
          </a:p>
        </p:txBody>
      </p:sp>
    </p:spTree>
    <p:extLst>
      <p:ext uri="{BB962C8B-B14F-4D97-AF65-F5344CB8AC3E}">
        <p14:creationId xmlns:p14="http://schemas.microsoft.com/office/powerpoint/2010/main" val="8034959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000DB4-307C-4E40-91F9-3E858B715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0" y="0"/>
            <a:ext cx="10321482" cy="6858000"/>
          </a:xfrm>
          <a:prstGeom prst="rect">
            <a:avLst/>
          </a:prstGeom>
        </p:spPr>
      </p:pic>
      <p:pic>
        <p:nvPicPr>
          <p:cNvPr id="11" name="Picture 10">
            <a:extLst>
              <a:ext uri="{FF2B5EF4-FFF2-40B4-BE49-F238E27FC236}">
                <a16:creationId xmlns:a16="http://schemas.microsoft.com/office/drawing/2014/main" id="{C025D58A-D262-421D-AB5E-6E66E3792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AD808837-F816-49EF-BF9D-D22EC0774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DB1C959B-8672-429F-AD95-7C7C31DD1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66D69AAE-0A14-4E4E-96E2-A50BC9225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6BB16417-87F2-46C9-89E1-4581E1CAF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18715" y="-3395519"/>
            <a:ext cx="6717915" cy="5038437"/>
          </a:xfrm>
          <a:prstGeom prst="rect">
            <a:avLst/>
          </a:prstGeom>
        </p:spPr>
      </p:pic>
      <p:pic>
        <p:nvPicPr>
          <p:cNvPr id="14" name="Picture 13">
            <a:extLst>
              <a:ext uri="{FF2B5EF4-FFF2-40B4-BE49-F238E27FC236}">
                <a16:creationId xmlns:a16="http://schemas.microsoft.com/office/drawing/2014/main" id="{B0B43745-E7A8-41A7-BC1B-F24890CFB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519" y="5411616"/>
            <a:ext cx="1259234" cy="1259234"/>
          </a:xfrm>
          <a:prstGeom prst="rect">
            <a:avLst/>
          </a:prstGeom>
        </p:spPr>
      </p:pic>
      <p:sp>
        <p:nvSpPr>
          <p:cNvPr id="4" name="Slide Number Placeholder 3">
            <a:extLst>
              <a:ext uri="{FF2B5EF4-FFF2-40B4-BE49-F238E27FC236}">
                <a16:creationId xmlns:a16="http://schemas.microsoft.com/office/drawing/2014/main" id="{074CBBB6-6966-4648-8E94-4D6BBEAE0A5D}"/>
              </a:ext>
            </a:extLst>
          </p:cNvPr>
          <p:cNvSpPr>
            <a:spLocks noGrp="1"/>
          </p:cNvSpPr>
          <p:nvPr>
            <p:ph type="sldNum" sz="quarter" idx="12"/>
          </p:nvPr>
        </p:nvSpPr>
        <p:spPr/>
        <p:txBody>
          <a:bodyPr/>
          <a:lstStyle/>
          <a:p>
            <a:fld id="{D9D1466A-262E-46C9-83F3-5D4B2F9E674B}" type="slidenum">
              <a:rPr lang="ar-SA" smtClean="0"/>
              <a:pPr/>
              <a:t>127</a:t>
            </a:fld>
            <a:endParaRPr lang="ar-SA"/>
          </a:p>
        </p:txBody>
      </p:sp>
    </p:spTree>
    <p:extLst>
      <p:ext uri="{BB962C8B-B14F-4D97-AF65-F5344CB8AC3E}">
        <p14:creationId xmlns:p14="http://schemas.microsoft.com/office/powerpoint/2010/main" val="228815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3BB7B-7614-4D90-ACF4-35C27567CE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9" t="21667" r="18920"/>
          <a:stretch/>
        </p:blipFill>
        <p:spPr>
          <a:xfrm>
            <a:off x="-418207" y="-115923"/>
            <a:ext cx="10744200" cy="6973923"/>
          </a:xfrm>
          <a:prstGeom prst="rect">
            <a:avLst/>
          </a:prstGeom>
        </p:spPr>
      </p:pic>
      <p:sp>
        <p:nvSpPr>
          <p:cNvPr id="6" name="Rectangle 5">
            <a:extLst>
              <a:ext uri="{FF2B5EF4-FFF2-40B4-BE49-F238E27FC236}">
                <a16:creationId xmlns:a16="http://schemas.microsoft.com/office/drawing/2014/main" id="{C80E870E-F992-4728-8BDF-A825AD90C452}"/>
              </a:ext>
            </a:extLst>
          </p:cNvPr>
          <p:cNvSpPr/>
          <p:nvPr/>
        </p:nvSpPr>
        <p:spPr>
          <a:xfrm rot="1081181">
            <a:off x="8948817" y="4367725"/>
            <a:ext cx="1059847" cy="1240230"/>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B8B169-0E2B-4930-9E17-5F44E077D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B927058E-44AE-4215-9A2A-CE051F046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8F907E75-D7D7-4DBD-9AAD-DBE4E77E6D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C736B8C8-C8DD-46E5-A1E3-32FBDFA66D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0" name="Picture 9">
            <a:extLst>
              <a:ext uri="{FF2B5EF4-FFF2-40B4-BE49-F238E27FC236}">
                <a16:creationId xmlns:a16="http://schemas.microsoft.com/office/drawing/2014/main" id="{8442D11C-95E1-4019-99F1-0C663F7366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sp>
        <p:nvSpPr>
          <p:cNvPr id="4" name="Slide Number Placeholder 3">
            <a:extLst>
              <a:ext uri="{FF2B5EF4-FFF2-40B4-BE49-F238E27FC236}">
                <a16:creationId xmlns:a16="http://schemas.microsoft.com/office/drawing/2014/main" id="{B5B51905-1A97-40B0-9D59-918860CACB78}"/>
              </a:ext>
            </a:extLst>
          </p:cNvPr>
          <p:cNvSpPr>
            <a:spLocks noGrp="1"/>
          </p:cNvSpPr>
          <p:nvPr>
            <p:ph type="sldNum" sz="quarter" idx="12"/>
          </p:nvPr>
        </p:nvSpPr>
        <p:spPr/>
        <p:txBody>
          <a:bodyPr/>
          <a:lstStyle/>
          <a:p>
            <a:fld id="{D9D1466A-262E-46C9-83F3-5D4B2F9E674B}" type="slidenum">
              <a:rPr lang="ar-SA" smtClean="0"/>
              <a:pPr/>
              <a:t>128</a:t>
            </a:fld>
            <a:endParaRPr lang="ar-SA"/>
          </a:p>
        </p:txBody>
      </p:sp>
    </p:spTree>
    <p:extLst>
      <p:ext uri="{BB962C8B-B14F-4D97-AF65-F5344CB8AC3E}">
        <p14:creationId xmlns:p14="http://schemas.microsoft.com/office/powerpoint/2010/main" val="18155992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67F39A-D858-4F39-9E80-86CF9B1D0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5" name="Picture 14">
            <a:extLst>
              <a:ext uri="{FF2B5EF4-FFF2-40B4-BE49-F238E27FC236}">
                <a16:creationId xmlns:a16="http://schemas.microsoft.com/office/drawing/2014/main" id="{F9F40611-53C0-48F5-8FAA-D0B985B2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sp>
        <p:nvSpPr>
          <p:cNvPr id="9" name="عنوان 1">
            <a:extLst>
              <a:ext uri="{FF2B5EF4-FFF2-40B4-BE49-F238E27FC236}">
                <a16:creationId xmlns:a16="http://schemas.microsoft.com/office/drawing/2014/main" id="{4F8C020B-B3F7-4982-8075-D4C23306285A}"/>
              </a:ext>
            </a:extLst>
          </p:cNvPr>
          <p:cNvSpPr>
            <a:spLocks noGrp="1"/>
          </p:cNvSpPr>
          <p:nvPr>
            <p:ph type="ctrTitle"/>
          </p:nvPr>
        </p:nvSpPr>
        <p:spPr>
          <a:xfrm>
            <a:off x="607000" y="5090112"/>
            <a:ext cx="4636576" cy="2122885"/>
          </a:xfrm>
        </p:spPr>
        <p:txBody>
          <a:bodyPr>
            <a:normAutofit/>
          </a:bodyPr>
          <a:lstStyle/>
          <a:p>
            <a:pPr rtl="0"/>
            <a:r>
              <a:rPr lang="en-US" sz="3600" b="1" dirty="0" err="1"/>
              <a:t>Benzin</a:t>
            </a:r>
            <a:r>
              <a:rPr lang="en-US" sz="3600" b="1" dirty="0"/>
              <a:t> </a:t>
            </a:r>
            <a:r>
              <a:rPr lang="en-US" sz="3600" b="1" dirty="0" err="1"/>
              <a:t>Istasyonu</a:t>
            </a:r>
            <a:br>
              <a:rPr lang="en-US" sz="3600" b="1" dirty="0"/>
            </a:br>
            <a:r>
              <a:rPr lang="en-US" sz="3600" b="1" dirty="0"/>
              <a:t>Gaz Station</a:t>
            </a:r>
            <a:br>
              <a:rPr lang="en-US" dirty="0"/>
            </a:br>
            <a:endParaRPr lang="ar-SA" dirty="0"/>
          </a:p>
        </p:txBody>
      </p:sp>
      <p:pic>
        <p:nvPicPr>
          <p:cNvPr id="8" name="Picture 7">
            <a:extLst>
              <a:ext uri="{FF2B5EF4-FFF2-40B4-BE49-F238E27FC236}">
                <a16:creationId xmlns:a16="http://schemas.microsoft.com/office/drawing/2014/main" id="{C02CC04B-6B27-4116-994E-3C7C19F1B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9BFFF7C7-5E89-45EF-9D6E-BF4AF0AAD4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505232DE-028A-4E6E-928F-4C2A72E7BA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F814D24F-A4A2-4E94-81CC-32B4C0731A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4FC807AB-5CD9-4A42-A07E-CE20491D0588}"/>
              </a:ext>
            </a:extLst>
          </p:cNvPr>
          <p:cNvSpPr>
            <a:spLocks noGrp="1"/>
          </p:cNvSpPr>
          <p:nvPr>
            <p:ph type="sldNum" sz="quarter" idx="12"/>
          </p:nvPr>
        </p:nvSpPr>
        <p:spPr/>
        <p:txBody>
          <a:bodyPr/>
          <a:lstStyle/>
          <a:p>
            <a:fld id="{D9D1466A-262E-46C9-83F3-5D4B2F9E674B}" type="slidenum">
              <a:rPr lang="ar-SA" smtClean="0"/>
              <a:pPr/>
              <a:t>129</a:t>
            </a:fld>
            <a:endParaRPr lang="ar-SA"/>
          </a:p>
        </p:txBody>
      </p:sp>
      <p:pic>
        <p:nvPicPr>
          <p:cNvPr id="13" name="Picture 12">
            <a:extLst>
              <a:ext uri="{FF2B5EF4-FFF2-40B4-BE49-F238E27FC236}">
                <a16:creationId xmlns:a16="http://schemas.microsoft.com/office/drawing/2014/main" id="{8A00A55D-4DE2-4114-8EDE-34AF2938A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680" y="2519219"/>
            <a:ext cx="3699372" cy="2700682"/>
          </a:xfrm>
          <a:prstGeom prst="rect">
            <a:avLst/>
          </a:prstGeom>
          <a:effectLst>
            <a:outerShdw blurRad="50800" dist="165100" dir="3600000" algn="ctr" rotWithShape="0">
              <a:srgbClr val="000000">
                <a:alpha val="43137"/>
              </a:srgbClr>
            </a:outerShdw>
          </a:effectLst>
        </p:spPr>
      </p:pic>
    </p:spTree>
    <p:extLst>
      <p:ext uri="{BB962C8B-B14F-4D97-AF65-F5344CB8AC3E}">
        <p14:creationId xmlns:p14="http://schemas.microsoft.com/office/powerpoint/2010/main" val="95667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63E72DF-CF49-4A4C-966A-B1FD0AEA0723}"/>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12" name="Picture 11">
            <a:extLst>
              <a:ext uri="{FF2B5EF4-FFF2-40B4-BE49-F238E27FC236}">
                <a16:creationId xmlns:a16="http://schemas.microsoft.com/office/drawing/2014/main" id="{364C3FFA-B015-4015-AEEE-971AD30FF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14" name="Picture 13">
            <a:extLst>
              <a:ext uri="{FF2B5EF4-FFF2-40B4-BE49-F238E27FC236}">
                <a16:creationId xmlns:a16="http://schemas.microsoft.com/office/drawing/2014/main" id="{737CCB1E-754A-4A9F-BF45-12B58B967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2849755" y="417559"/>
            <a:ext cx="6835480" cy="5338233"/>
          </a:xfrm>
        </p:spPr>
        <p:txBody>
          <a:bodyPr>
            <a:noAutofit/>
          </a:bodyPr>
          <a:lstStyle/>
          <a:p>
            <a:pPr lvl="1" algn="l" rtl="0">
              <a:lnSpc>
                <a:spcPct val="100000"/>
              </a:lnSpc>
            </a:pPr>
            <a:r>
              <a:rPr lang="en-US" sz="1600" b="1" dirty="0"/>
              <a:t>                      Interior Fit-Out and Refurbishment.</a:t>
            </a:r>
          </a:p>
          <a:p>
            <a:pPr lvl="1" algn="l" rtl="0">
              <a:lnSpc>
                <a:spcPct val="100000"/>
              </a:lnSpc>
            </a:pPr>
            <a:endParaRPr lang="en-US" sz="1800" dirty="0"/>
          </a:p>
          <a:p>
            <a:pPr lvl="1" algn="justLow" rtl="0">
              <a:lnSpc>
                <a:spcPct val="100000"/>
              </a:lnSpc>
            </a:pPr>
            <a:r>
              <a:rPr lang="en-US" sz="1400" b="1" dirty="0"/>
              <a:t>Our experienced team is committed to delivering projects of 	                            consistent, high quality; a commitment that our clients have come</a:t>
            </a:r>
          </a:p>
          <a:p>
            <a:pPr lvl="1" algn="justLow" rtl="0">
              <a:lnSpc>
                <a:spcPct val="100000"/>
              </a:lnSpc>
            </a:pPr>
            <a:r>
              <a:rPr lang="en-US" sz="1400" b="1" dirty="0"/>
              <a:t> to rely upon. We work closely with your team to ensure that your</a:t>
            </a:r>
          </a:p>
          <a:p>
            <a:pPr lvl="1" algn="justLow" rtl="0">
              <a:lnSpc>
                <a:spcPct val="100000"/>
              </a:lnSpc>
            </a:pPr>
            <a:r>
              <a:rPr lang="en-US" sz="1400" b="1" dirty="0"/>
              <a:t> aspirations and objectives can be delivered within the constraints of </a:t>
            </a:r>
          </a:p>
          <a:p>
            <a:pPr lvl="1" algn="justLow" rtl="0">
              <a:lnSpc>
                <a:spcPct val="100000"/>
              </a:lnSpc>
            </a:pPr>
            <a:r>
              <a:rPr lang="en-US" sz="1400" b="1" dirty="0"/>
              <a:t>the building, overall budget and time expectations. This ensures</a:t>
            </a:r>
          </a:p>
          <a:p>
            <a:pPr lvl="1" algn="justLow" rtl="0">
              <a:lnSpc>
                <a:spcPct val="100000"/>
              </a:lnSpc>
            </a:pPr>
            <a:r>
              <a:rPr lang="en-US" sz="1400" b="1" dirty="0"/>
              <a:t> a smooth transition from concept to completion. </a:t>
            </a:r>
          </a:p>
          <a:p>
            <a:pPr lvl="1" algn="l" rtl="0">
              <a:lnSpc>
                <a:spcPct val="100000"/>
              </a:lnSpc>
            </a:pPr>
            <a:endParaRPr lang="en-US" sz="1800" b="1" dirty="0"/>
          </a:p>
          <a:p>
            <a:pPr lvl="1" algn="l" rtl="0">
              <a:lnSpc>
                <a:spcPct val="100000"/>
              </a:lnSpc>
            </a:pPr>
            <a:r>
              <a:rPr lang="en-US" sz="1600" b="1" dirty="0"/>
              <a:t>      Project Management.</a:t>
            </a:r>
          </a:p>
          <a:p>
            <a:pPr lvl="1" algn="l" rtl="0">
              <a:lnSpc>
                <a:spcPct val="100000"/>
              </a:lnSpc>
            </a:pPr>
            <a:endParaRPr lang="en-US" sz="1600" b="1" dirty="0"/>
          </a:p>
          <a:p>
            <a:pPr lvl="1" algn="l" rtl="0">
              <a:lnSpc>
                <a:spcPct val="100000"/>
              </a:lnSpc>
            </a:pPr>
            <a:r>
              <a:rPr lang="en-US" sz="1400" b="1" dirty="0"/>
              <a:t>We have developed  a  project  management  approach  that focuses  on  minimizing </a:t>
            </a:r>
          </a:p>
          <a:p>
            <a:pPr lvl="1" algn="just" rtl="0">
              <a:lnSpc>
                <a:spcPct val="100000"/>
              </a:lnSpc>
            </a:pPr>
            <a:r>
              <a:rPr lang="en-US" sz="1400" b="1" dirty="0"/>
              <a:t>the effect of a relocation or refurbishment on day-today business practices,  enabling your team to focus on their core business activities. Our project managers are involved throughout every project ensuring successful execution and delivery within the agreed time scale and budget. This guarantees that the project is delivered to meet, and often exceed your expectations.</a:t>
            </a:r>
            <a:endParaRPr lang="ar-SA" sz="1400" b="1" dirty="0"/>
          </a:p>
        </p:txBody>
      </p:sp>
      <p:pic>
        <p:nvPicPr>
          <p:cNvPr id="9" name="Picture 8" descr="C:\Users\acer\Dropbox\YAPITEKNiK\biyEMAXk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6513" y="417559"/>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D13DBF6-53D3-4740-B252-ED68510D07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A5620CCE-EA2B-4D8D-B3A5-2A38307719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3" name="Picture 12">
            <a:extLst>
              <a:ext uri="{FF2B5EF4-FFF2-40B4-BE49-F238E27FC236}">
                <a16:creationId xmlns:a16="http://schemas.microsoft.com/office/drawing/2014/main" id="{9086D45D-1A6F-48A5-A9E4-CBF01F2195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3" name="Slide Number Placeholder 2">
            <a:extLst>
              <a:ext uri="{FF2B5EF4-FFF2-40B4-BE49-F238E27FC236}">
                <a16:creationId xmlns:a16="http://schemas.microsoft.com/office/drawing/2014/main" id="{532945A8-6161-4143-B2F5-F033B0268E42}"/>
              </a:ext>
            </a:extLst>
          </p:cNvPr>
          <p:cNvSpPr>
            <a:spLocks noGrp="1"/>
          </p:cNvSpPr>
          <p:nvPr>
            <p:ph type="sldNum" sz="quarter" idx="12"/>
          </p:nvPr>
        </p:nvSpPr>
        <p:spPr/>
        <p:txBody>
          <a:bodyPr/>
          <a:lstStyle/>
          <a:p>
            <a:fld id="{D9D1466A-262E-46C9-83F3-5D4B2F9E674B}" type="slidenum">
              <a:rPr lang="ar-SA" smtClean="0"/>
              <a:pPr/>
              <a:t>13</a:t>
            </a:fld>
            <a:endParaRPr lang="ar-SA"/>
          </a:p>
        </p:txBody>
      </p:sp>
      <p:pic>
        <p:nvPicPr>
          <p:cNvPr id="7" name="Picture 6">
            <a:extLst>
              <a:ext uri="{FF2B5EF4-FFF2-40B4-BE49-F238E27FC236}">
                <a16:creationId xmlns:a16="http://schemas.microsoft.com/office/drawing/2014/main" id="{5516DA14-08E3-49E2-ACEC-39AA47E97E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3186" y="5787448"/>
            <a:ext cx="1773936" cy="697992"/>
          </a:xfrm>
          <a:prstGeom prst="rect">
            <a:avLst/>
          </a:prstGeom>
        </p:spPr>
      </p:pic>
    </p:spTree>
    <p:extLst>
      <p:ext uri="{BB962C8B-B14F-4D97-AF65-F5344CB8AC3E}">
        <p14:creationId xmlns:p14="http://schemas.microsoft.com/office/powerpoint/2010/main" val="29783278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C5542-0A00-47CD-8D38-4DFB5BEFA827}"/>
              </a:ext>
            </a:extLst>
          </p:cNvPr>
          <p:cNvPicPr>
            <a:picLocks noChangeAspect="1"/>
          </p:cNvPicPr>
          <p:nvPr/>
        </p:nvPicPr>
        <p:blipFill rotWithShape="1">
          <a:blip r:embed="rId2">
            <a:extLst>
              <a:ext uri="{28A0092B-C50C-407E-A947-70E740481C1C}">
                <a14:useLocalDpi xmlns:a14="http://schemas.microsoft.com/office/drawing/2010/main" val="0"/>
              </a:ext>
            </a:extLst>
          </a:blip>
          <a:srcRect l="1021" r="17328"/>
          <a:stretch/>
        </p:blipFill>
        <p:spPr>
          <a:xfrm>
            <a:off x="0" y="0"/>
            <a:ext cx="10279800" cy="6858000"/>
          </a:xfrm>
          <a:prstGeom prst="rect">
            <a:avLst/>
          </a:prstGeom>
        </p:spPr>
      </p:pic>
      <p:pic>
        <p:nvPicPr>
          <p:cNvPr id="9" name="Picture 8">
            <a:extLst>
              <a:ext uri="{FF2B5EF4-FFF2-40B4-BE49-F238E27FC236}">
                <a16:creationId xmlns:a16="http://schemas.microsoft.com/office/drawing/2014/main" id="{94617C46-DB03-464B-8467-66EE25043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1720B919-0F02-41AB-B798-6BF55288C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0AF67E12-3646-4DAB-981A-6D602FD25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A4756E8B-7315-4121-B6B4-72DE8A6123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882244A2-58FB-4D10-90EA-618635E44E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6C3B7AF6-A6DD-454D-8A23-374E037D876E}"/>
              </a:ext>
            </a:extLst>
          </p:cNvPr>
          <p:cNvSpPr>
            <a:spLocks noGrp="1"/>
          </p:cNvSpPr>
          <p:nvPr>
            <p:ph type="sldNum" sz="quarter" idx="12"/>
          </p:nvPr>
        </p:nvSpPr>
        <p:spPr/>
        <p:txBody>
          <a:bodyPr/>
          <a:lstStyle/>
          <a:p>
            <a:fld id="{D9D1466A-262E-46C9-83F3-5D4B2F9E674B}" type="slidenum">
              <a:rPr lang="ar-SA" smtClean="0"/>
              <a:pPr/>
              <a:t>130</a:t>
            </a:fld>
            <a:endParaRPr lang="ar-SA"/>
          </a:p>
        </p:txBody>
      </p:sp>
      <p:pic>
        <p:nvPicPr>
          <p:cNvPr id="12" name="Picture 11">
            <a:extLst>
              <a:ext uri="{FF2B5EF4-FFF2-40B4-BE49-F238E27FC236}">
                <a16:creationId xmlns:a16="http://schemas.microsoft.com/office/drawing/2014/main" id="{039A8CF6-F1EE-44B3-BD11-B689D9B7B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243" y="5250414"/>
            <a:ext cx="1405702" cy="1026216"/>
          </a:xfrm>
          <a:prstGeom prst="rect">
            <a:avLst/>
          </a:prstGeom>
        </p:spPr>
      </p:pic>
    </p:spTree>
    <p:extLst>
      <p:ext uri="{BB962C8B-B14F-4D97-AF65-F5344CB8AC3E}">
        <p14:creationId xmlns:p14="http://schemas.microsoft.com/office/powerpoint/2010/main" val="14409986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E56D5-9973-4D2B-9D55-DE514A3C5715}"/>
              </a:ext>
            </a:extLst>
          </p:cNvPr>
          <p:cNvPicPr>
            <a:picLocks noChangeAspect="1"/>
          </p:cNvPicPr>
          <p:nvPr/>
        </p:nvPicPr>
        <p:blipFill rotWithShape="1">
          <a:blip r:embed="rId2">
            <a:extLst>
              <a:ext uri="{28A0092B-C50C-407E-A947-70E740481C1C}">
                <a14:useLocalDpi xmlns:a14="http://schemas.microsoft.com/office/drawing/2010/main" val="0"/>
              </a:ext>
            </a:extLst>
          </a:blip>
          <a:srcRect l="6194" t="16279"/>
          <a:stretch/>
        </p:blipFill>
        <p:spPr>
          <a:xfrm>
            <a:off x="-1" y="0"/>
            <a:ext cx="10572751" cy="6858001"/>
          </a:xfrm>
          <a:prstGeom prst="rect">
            <a:avLst/>
          </a:prstGeom>
        </p:spPr>
      </p:pic>
      <p:pic>
        <p:nvPicPr>
          <p:cNvPr id="8" name="Picture 7">
            <a:extLst>
              <a:ext uri="{FF2B5EF4-FFF2-40B4-BE49-F238E27FC236}">
                <a16:creationId xmlns:a16="http://schemas.microsoft.com/office/drawing/2014/main" id="{028AEF9F-8699-4412-91A2-5AB52A59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462BB6EA-3E74-458F-A9A6-92D978F50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930CE313-5A6E-4A88-AA57-7BDC1456B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CC4FF1B2-06E4-44F2-B17D-65DE19C16C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116C7F1E-737B-45F7-89C7-7B6A5A1A8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9" name="Slide Number Placeholder 8">
            <a:extLst>
              <a:ext uri="{FF2B5EF4-FFF2-40B4-BE49-F238E27FC236}">
                <a16:creationId xmlns:a16="http://schemas.microsoft.com/office/drawing/2014/main" id="{895E6B6C-AB09-4EF7-BACE-2C8A82D59C4F}"/>
              </a:ext>
            </a:extLst>
          </p:cNvPr>
          <p:cNvSpPr>
            <a:spLocks noGrp="1"/>
          </p:cNvSpPr>
          <p:nvPr>
            <p:ph type="sldNum" sz="quarter" idx="12"/>
          </p:nvPr>
        </p:nvSpPr>
        <p:spPr/>
        <p:txBody>
          <a:bodyPr/>
          <a:lstStyle/>
          <a:p>
            <a:fld id="{D9D1466A-262E-46C9-83F3-5D4B2F9E674B}" type="slidenum">
              <a:rPr lang="ar-SA" smtClean="0"/>
              <a:pPr/>
              <a:t>131</a:t>
            </a:fld>
            <a:endParaRPr lang="ar-SA"/>
          </a:p>
        </p:txBody>
      </p:sp>
      <p:pic>
        <p:nvPicPr>
          <p:cNvPr id="11" name="Picture 10">
            <a:extLst>
              <a:ext uri="{FF2B5EF4-FFF2-40B4-BE49-F238E27FC236}">
                <a16:creationId xmlns:a16="http://schemas.microsoft.com/office/drawing/2014/main" id="{A7481895-B0AA-4E56-8D80-9F8E053930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243" y="5250414"/>
            <a:ext cx="1405702" cy="1026216"/>
          </a:xfrm>
          <a:prstGeom prst="rect">
            <a:avLst/>
          </a:prstGeom>
        </p:spPr>
      </p:pic>
    </p:spTree>
    <p:extLst>
      <p:ext uri="{BB962C8B-B14F-4D97-AF65-F5344CB8AC3E}">
        <p14:creationId xmlns:p14="http://schemas.microsoft.com/office/powerpoint/2010/main" val="24733307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20810F-AF1C-4949-B26C-027DA6AEC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5" name="Picture 14">
            <a:extLst>
              <a:ext uri="{FF2B5EF4-FFF2-40B4-BE49-F238E27FC236}">
                <a16:creationId xmlns:a16="http://schemas.microsoft.com/office/drawing/2014/main" id="{8C5D56A1-FDF4-4CD1-82E6-4E3C54218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3" name="Picture 2">
            <a:extLst>
              <a:ext uri="{FF2B5EF4-FFF2-40B4-BE49-F238E27FC236}">
                <a16:creationId xmlns:a16="http://schemas.microsoft.com/office/drawing/2014/main" id="{79276A10-0734-4113-9579-5B2D29EB7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6573" y="3061344"/>
            <a:ext cx="2154827" cy="2791906"/>
          </a:xfrm>
          <a:prstGeom prst="rect">
            <a:avLst/>
          </a:prstGeom>
        </p:spPr>
      </p:pic>
      <p:pic>
        <p:nvPicPr>
          <p:cNvPr id="8" name="Picture 7">
            <a:extLst>
              <a:ext uri="{FF2B5EF4-FFF2-40B4-BE49-F238E27FC236}">
                <a16:creationId xmlns:a16="http://schemas.microsoft.com/office/drawing/2014/main" id="{0715BD7B-DC5A-414B-B10C-9009FDB72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5236DA38-F7F1-4341-96F2-DCFC0277E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35001AA7-25AC-4414-AB3C-FD7BEC1A3B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973F68D3-1262-4AC6-920F-6F50DF2C64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F6DFF36A-795D-43C3-A740-8C3B199458D1}"/>
              </a:ext>
            </a:extLst>
          </p:cNvPr>
          <p:cNvSpPr>
            <a:spLocks noGrp="1"/>
          </p:cNvSpPr>
          <p:nvPr>
            <p:ph type="sldNum" sz="quarter" idx="12"/>
          </p:nvPr>
        </p:nvSpPr>
        <p:spPr/>
        <p:txBody>
          <a:bodyPr/>
          <a:lstStyle/>
          <a:p>
            <a:fld id="{D9D1466A-262E-46C9-83F3-5D4B2F9E674B}" type="slidenum">
              <a:rPr lang="ar-SA" smtClean="0"/>
              <a:pPr/>
              <a:t>132</a:t>
            </a:fld>
            <a:endParaRPr lang="ar-SA"/>
          </a:p>
        </p:txBody>
      </p:sp>
    </p:spTree>
    <p:extLst>
      <p:ext uri="{BB962C8B-B14F-4D97-AF65-F5344CB8AC3E}">
        <p14:creationId xmlns:p14="http://schemas.microsoft.com/office/powerpoint/2010/main" val="40153088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5EE01-C6C5-48BD-ABC9-A9CFD1DBC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 y="0"/>
            <a:ext cx="10275345" cy="6858000"/>
          </a:xfrm>
          <a:prstGeom prst="rect">
            <a:avLst/>
          </a:prstGeom>
        </p:spPr>
      </p:pic>
      <p:pic>
        <p:nvPicPr>
          <p:cNvPr id="9" name="Picture 8">
            <a:extLst>
              <a:ext uri="{FF2B5EF4-FFF2-40B4-BE49-F238E27FC236}">
                <a16:creationId xmlns:a16="http://schemas.microsoft.com/office/drawing/2014/main" id="{D78201F9-B616-4DB1-84F0-61E6AA1CB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4681E3DD-EB86-4789-891E-DC2CF3F86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9BA4BF1B-D5E3-4A1A-A28F-F5F866946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B4D26557-F5D3-4410-84FB-20487B0E91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A71EB651-30E9-456E-B861-47AA616156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5" name="Slide Number Placeholder 4">
            <a:extLst>
              <a:ext uri="{FF2B5EF4-FFF2-40B4-BE49-F238E27FC236}">
                <a16:creationId xmlns:a16="http://schemas.microsoft.com/office/drawing/2014/main" id="{AA274C85-1169-4476-9D51-BCBE25470750}"/>
              </a:ext>
            </a:extLst>
          </p:cNvPr>
          <p:cNvSpPr>
            <a:spLocks noGrp="1"/>
          </p:cNvSpPr>
          <p:nvPr>
            <p:ph type="sldNum" sz="quarter" idx="12"/>
          </p:nvPr>
        </p:nvSpPr>
        <p:spPr/>
        <p:txBody>
          <a:bodyPr/>
          <a:lstStyle/>
          <a:p>
            <a:fld id="{D9D1466A-262E-46C9-83F3-5D4B2F9E674B}" type="slidenum">
              <a:rPr lang="ar-SA" smtClean="0"/>
              <a:pPr/>
              <a:t>133</a:t>
            </a:fld>
            <a:endParaRPr lang="ar-SA"/>
          </a:p>
        </p:txBody>
      </p:sp>
      <p:pic>
        <p:nvPicPr>
          <p:cNvPr id="10" name="Picture 9">
            <a:extLst>
              <a:ext uri="{FF2B5EF4-FFF2-40B4-BE49-F238E27FC236}">
                <a16:creationId xmlns:a16="http://schemas.microsoft.com/office/drawing/2014/main" id="{E8EE886B-B59A-454F-9013-820F11049E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799" y="5080585"/>
            <a:ext cx="881954" cy="1142705"/>
          </a:xfrm>
          <a:prstGeom prst="rect">
            <a:avLst/>
          </a:prstGeom>
        </p:spPr>
      </p:pic>
    </p:spTree>
    <p:extLst>
      <p:ext uri="{BB962C8B-B14F-4D97-AF65-F5344CB8AC3E}">
        <p14:creationId xmlns:p14="http://schemas.microsoft.com/office/powerpoint/2010/main" val="22558005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81E95-59CD-4714-9673-150C7A775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79800" cy="6858000"/>
          </a:xfrm>
          <a:prstGeom prst="rect">
            <a:avLst/>
          </a:prstGeom>
        </p:spPr>
      </p:pic>
      <p:pic>
        <p:nvPicPr>
          <p:cNvPr id="12" name="Picture 11">
            <a:extLst>
              <a:ext uri="{FF2B5EF4-FFF2-40B4-BE49-F238E27FC236}">
                <a16:creationId xmlns:a16="http://schemas.microsoft.com/office/drawing/2014/main" id="{BF21663B-8487-4360-BCF2-B64435CED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DBB3A191-D440-4A60-ADB0-93FEED87C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D7D45B7D-5042-47EE-BD04-AED7086DA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0" name="Picture 9">
            <a:extLst>
              <a:ext uri="{FF2B5EF4-FFF2-40B4-BE49-F238E27FC236}">
                <a16:creationId xmlns:a16="http://schemas.microsoft.com/office/drawing/2014/main" id="{77060F17-BBD2-44C1-B48A-F35764460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9C14FDDA-E240-4123-8E00-C91F383F75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AFDAE2A3-6A41-4947-9B6A-7261366F68FC}"/>
              </a:ext>
            </a:extLst>
          </p:cNvPr>
          <p:cNvSpPr>
            <a:spLocks noGrp="1"/>
          </p:cNvSpPr>
          <p:nvPr>
            <p:ph type="sldNum" sz="quarter" idx="12"/>
          </p:nvPr>
        </p:nvSpPr>
        <p:spPr/>
        <p:txBody>
          <a:bodyPr/>
          <a:lstStyle/>
          <a:p>
            <a:fld id="{D9D1466A-262E-46C9-83F3-5D4B2F9E674B}" type="slidenum">
              <a:rPr lang="ar-SA" smtClean="0"/>
              <a:pPr/>
              <a:t>134</a:t>
            </a:fld>
            <a:endParaRPr lang="ar-SA"/>
          </a:p>
        </p:txBody>
      </p:sp>
      <p:pic>
        <p:nvPicPr>
          <p:cNvPr id="13" name="Picture 12">
            <a:extLst>
              <a:ext uri="{FF2B5EF4-FFF2-40B4-BE49-F238E27FC236}">
                <a16:creationId xmlns:a16="http://schemas.microsoft.com/office/drawing/2014/main" id="{61D0B1FD-AA51-4F99-9271-817F70101A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799" y="5080585"/>
            <a:ext cx="881954" cy="1142705"/>
          </a:xfrm>
          <a:prstGeom prst="rect">
            <a:avLst/>
          </a:prstGeom>
        </p:spPr>
      </p:pic>
    </p:spTree>
    <p:extLst>
      <p:ext uri="{BB962C8B-B14F-4D97-AF65-F5344CB8AC3E}">
        <p14:creationId xmlns:p14="http://schemas.microsoft.com/office/powerpoint/2010/main" val="6084544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78226A-6089-49D1-A3B9-23913EC95D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56" r="24634" b="20000"/>
          <a:stretch/>
        </p:blipFill>
        <p:spPr>
          <a:xfrm>
            <a:off x="0" y="0"/>
            <a:ext cx="10279800" cy="6839026"/>
          </a:xfrm>
          <a:prstGeom prst="rect">
            <a:avLst/>
          </a:prstGeom>
        </p:spPr>
      </p:pic>
      <p:sp>
        <p:nvSpPr>
          <p:cNvPr id="5" name="Rectangle 4">
            <a:extLst>
              <a:ext uri="{FF2B5EF4-FFF2-40B4-BE49-F238E27FC236}">
                <a16:creationId xmlns:a16="http://schemas.microsoft.com/office/drawing/2014/main" id="{F3CFF144-B560-49D0-9092-15055C1BC2B1}"/>
              </a:ext>
            </a:extLst>
          </p:cNvPr>
          <p:cNvSpPr/>
          <p:nvPr/>
        </p:nvSpPr>
        <p:spPr>
          <a:xfrm rot="1081181">
            <a:off x="8432059" y="1145477"/>
            <a:ext cx="1059847" cy="1240230"/>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F1D4967-496E-4F9A-B43C-9BC91055F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3" name="Picture 2">
            <a:extLst>
              <a:ext uri="{FF2B5EF4-FFF2-40B4-BE49-F238E27FC236}">
                <a16:creationId xmlns:a16="http://schemas.microsoft.com/office/drawing/2014/main" id="{10A0A1F6-0C4A-42C9-B9AA-DB6EA1239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4" name="Picture 3">
            <a:extLst>
              <a:ext uri="{FF2B5EF4-FFF2-40B4-BE49-F238E27FC236}">
                <a16:creationId xmlns:a16="http://schemas.microsoft.com/office/drawing/2014/main" id="{C266BC3A-E26C-407E-8C33-949FD4117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39EC61B5-A6D0-435C-AC09-B87FBDEF36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211C2C9C-5FBB-44E6-9DA6-1FA6DBA9D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21915" y="-2138219"/>
            <a:ext cx="6717915" cy="5038437"/>
          </a:xfrm>
          <a:prstGeom prst="rect">
            <a:avLst/>
          </a:prstGeom>
        </p:spPr>
      </p:pic>
      <p:sp>
        <p:nvSpPr>
          <p:cNvPr id="9" name="Slide Number Placeholder 8">
            <a:extLst>
              <a:ext uri="{FF2B5EF4-FFF2-40B4-BE49-F238E27FC236}">
                <a16:creationId xmlns:a16="http://schemas.microsoft.com/office/drawing/2014/main" id="{50A044E2-BDA9-4325-A02C-6EFA930377BA}"/>
              </a:ext>
            </a:extLst>
          </p:cNvPr>
          <p:cNvSpPr>
            <a:spLocks noGrp="1"/>
          </p:cNvSpPr>
          <p:nvPr>
            <p:ph type="sldNum" sz="quarter" idx="12"/>
          </p:nvPr>
        </p:nvSpPr>
        <p:spPr/>
        <p:txBody>
          <a:bodyPr/>
          <a:lstStyle/>
          <a:p>
            <a:fld id="{D9D1466A-262E-46C9-83F3-5D4B2F9E674B}" type="slidenum">
              <a:rPr lang="ar-SA" smtClean="0"/>
              <a:pPr/>
              <a:t>135</a:t>
            </a:fld>
            <a:endParaRPr lang="ar-SA"/>
          </a:p>
        </p:txBody>
      </p:sp>
    </p:spTree>
    <p:extLst>
      <p:ext uri="{BB962C8B-B14F-4D97-AF65-F5344CB8AC3E}">
        <p14:creationId xmlns:p14="http://schemas.microsoft.com/office/powerpoint/2010/main" val="30511128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439" y="1303345"/>
            <a:ext cx="8584202" cy="5367505"/>
          </a:xfrm>
          <a:prstGeom prst="rect">
            <a:avLst/>
          </a:prstGeom>
        </p:spPr>
      </p:pic>
      <p:pic>
        <p:nvPicPr>
          <p:cNvPr id="13" name="Picture 12">
            <a:extLst>
              <a:ext uri="{FF2B5EF4-FFF2-40B4-BE49-F238E27FC236}">
                <a16:creationId xmlns:a16="http://schemas.microsoft.com/office/drawing/2014/main" id="{391C94B7-12FF-4382-8D34-B7CE1A58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F16A1D2B-D2A4-4B45-A5D7-2D7FF81FD7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5963E76F-4DEA-4395-9EDC-339DFB19E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05B5F7FD-3E29-4D2F-9FDB-A243D779ED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6A26256F-473B-44D9-8318-286547A29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52540" y="-3109769"/>
            <a:ext cx="6717915" cy="5038437"/>
          </a:xfrm>
          <a:prstGeom prst="rect">
            <a:avLst/>
          </a:prstGeom>
        </p:spPr>
      </p:pic>
      <p:sp>
        <p:nvSpPr>
          <p:cNvPr id="3" name="Slide Number Placeholder 2">
            <a:extLst>
              <a:ext uri="{FF2B5EF4-FFF2-40B4-BE49-F238E27FC236}">
                <a16:creationId xmlns:a16="http://schemas.microsoft.com/office/drawing/2014/main" id="{6694D1E6-C349-47F3-A585-629BE35F584C}"/>
              </a:ext>
            </a:extLst>
          </p:cNvPr>
          <p:cNvSpPr>
            <a:spLocks noGrp="1"/>
          </p:cNvSpPr>
          <p:nvPr>
            <p:ph type="sldNum" sz="quarter" idx="12"/>
          </p:nvPr>
        </p:nvSpPr>
        <p:spPr/>
        <p:txBody>
          <a:bodyPr/>
          <a:lstStyle/>
          <a:p>
            <a:fld id="{D9D1466A-262E-46C9-83F3-5D4B2F9E674B}" type="slidenum">
              <a:rPr lang="ar-SA" smtClean="0"/>
              <a:pPr/>
              <a:t>136</a:t>
            </a:fld>
            <a:endParaRPr lang="ar-SA"/>
          </a:p>
        </p:txBody>
      </p:sp>
    </p:spTree>
    <p:extLst>
      <p:ext uri="{BB962C8B-B14F-4D97-AF65-F5344CB8AC3E}">
        <p14:creationId xmlns:p14="http://schemas.microsoft.com/office/powerpoint/2010/main" val="11250331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1F3D8A2-08D7-4D46-992C-03926DE32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3" name="Picture 12" descr="C:\Users\acer\Dropbox\YAPITEKNiK\biyEMAXk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6570" y="1577016"/>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E353BAA-3AFF-4DA6-844A-B2DF1ED61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BBFC06D0-1C6D-4193-A1C4-1F0F75E8A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9" name="Picture 8">
            <a:extLst>
              <a:ext uri="{FF2B5EF4-FFF2-40B4-BE49-F238E27FC236}">
                <a16:creationId xmlns:a16="http://schemas.microsoft.com/office/drawing/2014/main" id="{0A3B2D79-29FC-4DFB-81A7-0A082E76BA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983BF802-329B-4138-B337-44685963D2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7" name="Picture 16">
            <a:extLst>
              <a:ext uri="{FF2B5EF4-FFF2-40B4-BE49-F238E27FC236}">
                <a16:creationId xmlns:a16="http://schemas.microsoft.com/office/drawing/2014/main" id="{01909871-BD02-4CD6-A7BF-7E16B80743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3450249" y="1519767"/>
            <a:ext cx="6883153" cy="5338233"/>
          </a:xfrm>
          <a:noFill/>
          <a:ln>
            <a:noFill/>
          </a:ln>
        </p:spPr>
        <p:txBody>
          <a:bodyPr>
            <a:noAutofit/>
          </a:bodyPr>
          <a:lstStyle/>
          <a:p>
            <a:pPr lvl="1" algn="l" rtl="0">
              <a:lnSpc>
                <a:spcPct val="100000"/>
              </a:lnSpc>
            </a:pPr>
            <a:r>
              <a:rPr lang="en-US" sz="1800" b="1" dirty="0"/>
              <a:t>General Hospitals  </a:t>
            </a:r>
          </a:p>
          <a:p>
            <a:pPr lvl="1" algn="l" rtl="0">
              <a:lnSpc>
                <a:spcPct val="100000"/>
              </a:lnSpc>
            </a:pPr>
            <a:r>
              <a:rPr lang="en-US" sz="1800" dirty="0"/>
              <a:t>                  were commissioned to design and build the </a:t>
            </a:r>
            <a:r>
              <a:rPr lang="en-US" sz="1600" dirty="0"/>
              <a:t>interior hospital according to the latest health standard for more  functionality </a:t>
            </a:r>
            <a:r>
              <a:rPr lang="en-US" sz="1800" dirty="0"/>
              <a:t>as part of a new concept Crystal accessories .</a:t>
            </a:r>
          </a:p>
          <a:p>
            <a:pPr lvl="1" algn="l" rtl="0">
              <a:lnSpc>
                <a:spcPct val="100000"/>
              </a:lnSpc>
            </a:pPr>
            <a:r>
              <a:rPr lang="en-US" sz="1800" dirty="0"/>
              <a:t>▶ Health Care</a:t>
            </a:r>
          </a:p>
          <a:p>
            <a:pPr lvl="1" algn="l" rtl="0">
              <a:lnSpc>
                <a:spcPct val="100000"/>
              </a:lnSpc>
            </a:pPr>
            <a:r>
              <a:rPr lang="en-US" sz="1800" dirty="0"/>
              <a:t>▶ Saudi Arabia </a:t>
            </a:r>
          </a:p>
          <a:p>
            <a:pPr lvl="1" algn="l" rtl="0">
              <a:lnSpc>
                <a:spcPct val="100000"/>
              </a:lnSpc>
            </a:pPr>
            <a:r>
              <a:rPr lang="en-US" sz="1800" dirty="0"/>
              <a:t>▶ design, project management.</a:t>
            </a:r>
          </a:p>
          <a:p>
            <a:pPr lvl="1" algn="l" rtl="0">
              <a:lnSpc>
                <a:spcPct val="100000"/>
              </a:lnSpc>
            </a:pPr>
            <a:r>
              <a:rPr lang="en-US" sz="1800" dirty="0"/>
              <a:t>▶ project value: $ 300 K </a:t>
            </a:r>
          </a:p>
          <a:p>
            <a:pPr lvl="1" algn="l" rtl="0">
              <a:lnSpc>
                <a:spcPct val="100000"/>
              </a:lnSpc>
            </a:pPr>
            <a:r>
              <a:rPr lang="en-US" sz="1800" dirty="0"/>
              <a:t>▶ the project included detailed design for bespoke joinery that is now being used as a standard for the roll out of all SWAROVSKI franchises</a:t>
            </a:r>
            <a:endParaRPr lang="ar-SA" sz="1800" dirty="0"/>
          </a:p>
        </p:txBody>
      </p:sp>
      <p:pic>
        <p:nvPicPr>
          <p:cNvPr id="11" name="Picture 10">
            <a:extLst>
              <a:ext uri="{FF2B5EF4-FFF2-40B4-BE49-F238E27FC236}">
                <a16:creationId xmlns:a16="http://schemas.microsoft.com/office/drawing/2014/main" id="{768C5DBD-F860-439D-B158-48FB6E05B3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1731" y="1796472"/>
            <a:ext cx="860471" cy="393977"/>
          </a:xfrm>
          <a:prstGeom prst="rect">
            <a:avLst/>
          </a:prstGeom>
        </p:spPr>
      </p:pic>
      <p:sp>
        <p:nvSpPr>
          <p:cNvPr id="3" name="Slide Number Placeholder 2">
            <a:extLst>
              <a:ext uri="{FF2B5EF4-FFF2-40B4-BE49-F238E27FC236}">
                <a16:creationId xmlns:a16="http://schemas.microsoft.com/office/drawing/2014/main" id="{9ACC67AD-629C-4BC9-9604-CD8F8BD6348B}"/>
              </a:ext>
            </a:extLst>
          </p:cNvPr>
          <p:cNvSpPr>
            <a:spLocks noGrp="1"/>
          </p:cNvSpPr>
          <p:nvPr>
            <p:ph type="sldNum" sz="quarter" idx="12"/>
          </p:nvPr>
        </p:nvSpPr>
        <p:spPr/>
        <p:txBody>
          <a:bodyPr/>
          <a:lstStyle/>
          <a:p>
            <a:fld id="{D9D1466A-262E-46C9-83F3-5D4B2F9E674B}" type="slidenum">
              <a:rPr lang="ar-SA" smtClean="0"/>
              <a:pPr/>
              <a:t>137</a:t>
            </a:fld>
            <a:endParaRPr lang="ar-SA"/>
          </a:p>
        </p:txBody>
      </p:sp>
    </p:spTree>
    <p:extLst>
      <p:ext uri="{BB962C8B-B14F-4D97-AF65-F5344CB8AC3E}">
        <p14:creationId xmlns:p14="http://schemas.microsoft.com/office/powerpoint/2010/main" val="16957743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C0F68D8-2EB7-4AB9-A4A0-1ED91329D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94" y="1661332"/>
            <a:ext cx="7522906" cy="4882654"/>
          </a:xfrm>
          <a:prstGeom prst="rect">
            <a:avLst/>
          </a:prstGeom>
        </p:spPr>
      </p:pic>
      <p:pic>
        <p:nvPicPr>
          <p:cNvPr id="6" name="Picture 5">
            <a:extLst>
              <a:ext uri="{FF2B5EF4-FFF2-40B4-BE49-F238E27FC236}">
                <a16:creationId xmlns:a16="http://schemas.microsoft.com/office/drawing/2014/main" id="{61C6126F-70DC-4ED6-B04B-84A83F70F1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B8C35E10-BDDB-4BE5-A25B-01F080957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0" name="Picture 9">
            <a:extLst>
              <a:ext uri="{FF2B5EF4-FFF2-40B4-BE49-F238E27FC236}">
                <a16:creationId xmlns:a16="http://schemas.microsoft.com/office/drawing/2014/main" id="{D4A61C26-B738-42A3-92C9-743BB5D5D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2685A967-0179-48DF-918A-B872F08015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52540" y="-3109769"/>
            <a:ext cx="6717915" cy="5038437"/>
          </a:xfrm>
          <a:prstGeom prst="rect">
            <a:avLst/>
          </a:prstGeom>
        </p:spPr>
      </p:pic>
      <p:sp>
        <p:nvSpPr>
          <p:cNvPr id="3" name="Slide Number Placeholder 2">
            <a:extLst>
              <a:ext uri="{FF2B5EF4-FFF2-40B4-BE49-F238E27FC236}">
                <a16:creationId xmlns:a16="http://schemas.microsoft.com/office/drawing/2014/main" id="{F7A48729-E917-413E-B276-829FCAB12A28}"/>
              </a:ext>
            </a:extLst>
          </p:cNvPr>
          <p:cNvSpPr>
            <a:spLocks noGrp="1"/>
          </p:cNvSpPr>
          <p:nvPr>
            <p:ph type="sldNum" sz="quarter" idx="12"/>
          </p:nvPr>
        </p:nvSpPr>
        <p:spPr/>
        <p:txBody>
          <a:bodyPr/>
          <a:lstStyle/>
          <a:p>
            <a:fld id="{D9D1466A-262E-46C9-83F3-5D4B2F9E674B}" type="slidenum">
              <a:rPr lang="ar-SA" smtClean="0"/>
              <a:pPr/>
              <a:t>138</a:t>
            </a:fld>
            <a:endParaRPr lang="ar-SA"/>
          </a:p>
        </p:txBody>
      </p:sp>
    </p:spTree>
    <p:extLst>
      <p:ext uri="{BB962C8B-B14F-4D97-AF65-F5344CB8AC3E}">
        <p14:creationId xmlns:p14="http://schemas.microsoft.com/office/powerpoint/2010/main" val="18533413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C57D65-EBBD-44D9-B19F-F0AEE9B64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090" y="3953366"/>
            <a:ext cx="2731962" cy="1155700"/>
          </a:xfrm>
          <a:prstGeom prst="rect">
            <a:avLst/>
          </a:prstGeom>
        </p:spPr>
      </p:pic>
      <p:pic>
        <p:nvPicPr>
          <p:cNvPr id="36" name="Picture 35">
            <a:extLst>
              <a:ext uri="{FF2B5EF4-FFF2-40B4-BE49-F238E27FC236}">
                <a16:creationId xmlns:a16="http://schemas.microsoft.com/office/drawing/2014/main" id="{5C221835-FA3B-4004-8754-D5BFE17E5243}"/>
              </a:ext>
            </a:extLst>
          </p:cNvPr>
          <p:cNvPicPr>
            <a:picLocks noChangeAspect="1"/>
          </p:cNvPicPr>
          <p:nvPr/>
        </p:nvPicPr>
        <p:blipFill rotWithShape="1">
          <a:blip r:embed="rId3">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1027" name="Picture 3" descr="D:\old-files\Project Update\project 2017\bandera-arabiasaud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19" y="5003210"/>
            <a:ext cx="342901" cy="219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DD4CC7E-D8E8-407B-BED0-936C640D29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21" name="Picture 20">
            <a:extLst>
              <a:ext uri="{FF2B5EF4-FFF2-40B4-BE49-F238E27FC236}">
                <a16:creationId xmlns:a16="http://schemas.microsoft.com/office/drawing/2014/main" id="{1114C305-F032-46CA-A500-BC17C0F3AE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 r="1485" b="50349"/>
          <a:stretch/>
        </p:blipFill>
        <p:spPr>
          <a:xfrm rot="5400000" flipV="1">
            <a:off x="8962964" y="1661791"/>
            <a:ext cx="5303520" cy="1188720"/>
          </a:xfrm>
          <a:prstGeom prst="rect">
            <a:avLst/>
          </a:prstGeom>
        </p:spPr>
      </p:pic>
      <p:pic>
        <p:nvPicPr>
          <p:cNvPr id="23" name="Picture 22">
            <a:extLst>
              <a:ext uri="{FF2B5EF4-FFF2-40B4-BE49-F238E27FC236}">
                <a16:creationId xmlns:a16="http://schemas.microsoft.com/office/drawing/2014/main" id="{41081A00-8194-4BD3-B227-AE367BAD06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4" name="عنوان فرعي 2"/>
          <p:cNvSpPr>
            <a:spLocks noGrp="1"/>
          </p:cNvSpPr>
          <p:nvPr>
            <p:ph type="subTitle" idx="1"/>
          </p:nvPr>
        </p:nvSpPr>
        <p:spPr>
          <a:xfrm>
            <a:off x="265744" y="4987840"/>
            <a:ext cx="3539706" cy="3519752"/>
          </a:xfrm>
          <a:noFill/>
          <a:ln>
            <a:noFill/>
          </a:ln>
        </p:spPr>
        <p:txBody>
          <a:bodyPr>
            <a:noAutofit/>
          </a:bodyPr>
          <a:lstStyle/>
          <a:p>
            <a:pPr lvl="1" algn="l" rtl="0">
              <a:lnSpc>
                <a:spcPct val="100000"/>
              </a:lnSpc>
            </a:pPr>
            <a:r>
              <a:rPr lang="en-US" sz="1200" b="1" dirty="0"/>
              <a:t>SAUDI ARABIA – RIYADH             </a:t>
            </a:r>
          </a:p>
          <a:p>
            <a:pPr lvl="1" algn="l" rtl="0">
              <a:lnSpc>
                <a:spcPct val="100000"/>
              </a:lnSpc>
            </a:pPr>
            <a:r>
              <a:rPr lang="en-US" sz="1600" b="1" dirty="0"/>
              <a:t>Jordan Sky Contracting Est.</a:t>
            </a:r>
            <a:endParaRPr lang="en-US" sz="1600" dirty="0"/>
          </a:p>
          <a:p>
            <a:pPr lvl="1" algn="l" rtl="0">
              <a:lnSpc>
                <a:spcPct val="100000"/>
              </a:lnSpc>
              <a:spcBef>
                <a:spcPts val="0"/>
              </a:spcBef>
            </a:pPr>
            <a:r>
              <a:rPr lang="en-US" sz="1200" dirty="0"/>
              <a:t>RIYADH  -  ALSULAY </a:t>
            </a:r>
          </a:p>
          <a:p>
            <a:pPr lvl="1" algn="l" rtl="0">
              <a:lnSpc>
                <a:spcPct val="100000"/>
              </a:lnSpc>
              <a:spcBef>
                <a:spcPts val="0"/>
              </a:spcBef>
            </a:pPr>
            <a:r>
              <a:rPr lang="en-US" sz="1200" dirty="0"/>
              <a:t>ISTANBUL STREET, </a:t>
            </a:r>
            <a:r>
              <a:rPr lang="en-US" sz="1200" dirty="0" err="1"/>
              <a:t>P.o.Box</a:t>
            </a:r>
            <a:r>
              <a:rPr lang="en-US" sz="1200" dirty="0"/>
              <a:t> 93965 Riyadh 11683</a:t>
            </a:r>
          </a:p>
          <a:p>
            <a:pPr lvl="1" algn="l" rtl="0">
              <a:lnSpc>
                <a:spcPct val="100000"/>
              </a:lnSpc>
              <a:spcBef>
                <a:spcPts val="0"/>
              </a:spcBef>
            </a:pPr>
            <a:r>
              <a:rPr lang="en-US" sz="1200" dirty="0"/>
              <a:t>Cell :  +966 566 62 02 10​</a:t>
            </a:r>
          </a:p>
          <a:p>
            <a:pPr lvl="1" algn="l" rtl="0">
              <a:lnSpc>
                <a:spcPct val="100000"/>
              </a:lnSpc>
              <a:spcBef>
                <a:spcPts val="0"/>
              </a:spcBef>
            </a:pPr>
            <a:r>
              <a:rPr lang="en-US" sz="1200" dirty="0"/>
              <a:t>alisaadi@josky.com.sa</a:t>
            </a:r>
          </a:p>
        </p:txBody>
      </p:sp>
      <p:pic>
        <p:nvPicPr>
          <p:cNvPr id="37" name="Picture 36">
            <a:extLst>
              <a:ext uri="{FF2B5EF4-FFF2-40B4-BE49-F238E27FC236}">
                <a16:creationId xmlns:a16="http://schemas.microsoft.com/office/drawing/2014/main" id="{F810E85E-BD75-4B93-9854-16E019D41206}"/>
              </a:ext>
            </a:extLst>
          </p:cNvPr>
          <p:cNvPicPr>
            <a:picLocks noChangeAspect="1"/>
          </p:cNvPicPr>
          <p:nvPr/>
        </p:nvPicPr>
        <p:blipFill rotWithShape="1">
          <a:blip r:embed="rId7">
            <a:extLst>
              <a:ext uri="{28A0092B-C50C-407E-A947-70E740481C1C}">
                <a14:useLocalDpi xmlns:a14="http://schemas.microsoft.com/office/drawing/2010/main" val="0"/>
              </a:ext>
            </a:extLst>
          </a:blip>
          <a:srcRect t="1" b="48706"/>
          <a:stretch/>
        </p:blipFill>
        <p:spPr>
          <a:xfrm rot="10800000">
            <a:off x="-376837" y="-66831"/>
            <a:ext cx="5704503" cy="2194560"/>
          </a:xfrm>
          <a:prstGeom prst="rect">
            <a:avLst/>
          </a:prstGeom>
        </p:spPr>
      </p:pic>
      <p:sp>
        <p:nvSpPr>
          <p:cNvPr id="3" name="Slide Number Placeholder 2">
            <a:extLst>
              <a:ext uri="{FF2B5EF4-FFF2-40B4-BE49-F238E27FC236}">
                <a16:creationId xmlns:a16="http://schemas.microsoft.com/office/drawing/2014/main" id="{89A0ED74-6188-4BC9-9332-D3D960CC98E5}"/>
              </a:ext>
            </a:extLst>
          </p:cNvPr>
          <p:cNvSpPr>
            <a:spLocks noGrp="1"/>
          </p:cNvSpPr>
          <p:nvPr>
            <p:ph type="sldNum" sz="quarter" idx="12"/>
          </p:nvPr>
        </p:nvSpPr>
        <p:spPr/>
        <p:txBody>
          <a:bodyPr/>
          <a:lstStyle/>
          <a:p>
            <a:fld id="{D9D1466A-262E-46C9-83F3-5D4B2F9E674B}" type="slidenum">
              <a:rPr lang="ar-SA" smtClean="0"/>
              <a:pPr/>
              <a:t>139</a:t>
            </a:fld>
            <a:endParaRPr lang="ar-SA"/>
          </a:p>
        </p:txBody>
      </p:sp>
      <p:pic>
        <p:nvPicPr>
          <p:cNvPr id="16" name="Picture 15">
            <a:extLst>
              <a:ext uri="{FF2B5EF4-FFF2-40B4-BE49-F238E27FC236}">
                <a16:creationId xmlns:a16="http://schemas.microsoft.com/office/drawing/2014/main" id="{07BFD018-D189-4657-AEFF-6CF80D796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1381" y="3953366"/>
            <a:ext cx="2731962" cy="1155700"/>
          </a:xfrm>
          <a:prstGeom prst="rect">
            <a:avLst/>
          </a:prstGeom>
        </p:spPr>
      </p:pic>
      <p:pic>
        <p:nvPicPr>
          <p:cNvPr id="18" name="Picture 17">
            <a:extLst>
              <a:ext uri="{FF2B5EF4-FFF2-40B4-BE49-F238E27FC236}">
                <a16:creationId xmlns:a16="http://schemas.microsoft.com/office/drawing/2014/main" id="{5BF0242B-93B8-42D6-9E50-F92D399CF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9772" y="4196352"/>
            <a:ext cx="1041709" cy="306614"/>
          </a:xfrm>
          <a:prstGeom prst="rect">
            <a:avLst/>
          </a:prstGeom>
        </p:spPr>
      </p:pic>
      <p:pic>
        <p:nvPicPr>
          <p:cNvPr id="12" name="Picture 3" descr="C:\Users\acer\Dropbox\YAPITEKNiK\turkey-flag-8x5.gif">
            <a:extLst>
              <a:ext uri="{FF2B5EF4-FFF2-40B4-BE49-F238E27FC236}">
                <a16:creationId xmlns:a16="http://schemas.microsoft.com/office/drawing/2014/main" id="{605F34AD-46B8-4431-A6E9-3FCCFBE09C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3319" y="4987840"/>
            <a:ext cx="334582" cy="219457"/>
          </a:xfrm>
          <a:prstGeom prst="rect">
            <a:avLst/>
          </a:prstGeom>
          <a:noFill/>
          <a:extLst>
            <a:ext uri="{909E8E84-426E-40DD-AFC4-6F175D3DCCD1}">
              <a14:hiddenFill xmlns:a14="http://schemas.microsoft.com/office/drawing/2010/main">
                <a:solidFill>
                  <a:srgbClr val="FFFFFF"/>
                </a:solidFill>
              </a14:hiddenFill>
            </a:ext>
          </a:extLst>
        </p:spPr>
      </p:pic>
      <p:sp>
        <p:nvSpPr>
          <p:cNvPr id="15" name="عنوان فرعي 2">
            <a:extLst>
              <a:ext uri="{FF2B5EF4-FFF2-40B4-BE49-F238E27FC236}">
                <a16:creationId xmlns:a16="http://schemas.microsoft.com/office/drawing/2014/main" id="{2F0BB7F4-8A3B-4DDB-B3EC-5ED65EB06F14}"/>
              </a:ext>
            </a:extLst>
          </p:cNvPr>
          <p:cNvSpPr txBox="1">
            <a:spLocks/>
          </p:cNvSpPr>
          <p:nvPr/>
        </p:nvSpPr>
        <p:spPr>
          <a:xfrm>
            <a:off x="4508329" y="4985410"/>
            <a:ext cx="4616791" cy="2004113"/>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200" b="1" dirty="0"/>
              <a:t>TURKEY – MERSIN</a:t>
            </a:r>
            <a:endParaRPr lang="ar-JO" sz="1200" b="1" dirty="0"/>
          </a:p>
          <a:p>
            <a:pPr lvl="1" algn="l" rtl="0">
              <a:lnSpc>
                <a:spcPct val="100000"/>
              </a:lnSpc>
            </a:pPr>
            <a:r>
              <a:rPr lang="en-US" sz="1600" b="1" dirty="0"/>
              <a:t>Hospitality Developer Ltd.</a:t>
            </a:r>
            <a:endParaRPr lang="en-US" sz="1600" dirty="0"/>
          </a:p>
          <a:p>
            <a:pPr lvl="1" algn="l" rtl="0">
              <a:lnSpc>
                <a:spcPct val="100000"/>
              </a:lnSpc>
              <a:spcBef>
                <a:spcPts val="0"/>
              </a:spcBef>
            </a:pPr>
            <a:r>
              <a:rPr lang="en-US" sz="1200" dirty="0"/>
              <a:t>MERSIN - MEZITLI</a:t>
            </a:r>
          </a:p>
          <a:p>
            <a:pPr lvl="1" algn="l" rtl="0">
              <a:lnSpc>
                <a:spcPct val="100000"/>
              </a:lnSpc>
              <a:spcBef>
                <a:spcPts val="0"/>
              </a:spcBef>
            </a:pPr>
            <a:r>
              <a:rPr lang="en-US" sz="1200" dirty="0"/>
              <a:t>Merkez MAH.52140 Office No:14/27, </a:t>
            </a:r>
            <a:r>
              <a:rPr lang="en-US" sz="1200" dirty="0" err="1"/>
              <a:t>Mezitli</a:t>
            </a:r>
            <a:r>
              <a:rPr lang="en-US" sz="1200" dirty="0"/>
              <a:t>, </a:t>
            </a:r>
          </a:p>
          <a:p>
            <a:pPr lvl="1" algn="l" rtl="0">
              <a:lnSpc>
                <a:spcPct val="100000"/>
              </a:lnSpc>
              <a:spcBef>
                <a:spcPts val="0"/>
              </a:spcBef>
            </a:pPr>
            <a:r>
              <a:rPr lang="en-US" sz="1200" dirty="0"/>
              <a:t>Cell  :  +90 552 343 22 23</a:t>
            </a:r>
          </a:p>
          <a:p>
            <a:pPr lvl="1" algn="l" rtl="0">
              <a:lnSpc>
                <a:spcPct val="100000"/>
              </a:lnSpc>
              <a:spcBef>
                <a:spcPts val="0"/>
              </a:spcBef>
            </a:pPr>
            <a:r>
              <a:rPr lang="en-US" sz="1200" dirty="0"/>
              <a:t>sukkartt@gmail.com</a:t>
            </a:r>
          </a:p>
          <a:p>
            <a:pPr lvl="1" algn="l" rtl="0">
              <a:lnSpc>
                <a:spcPct val="100000"/>
              </a:lnSpc>
              <a:spcBef>
                <a:spcPts val="0"/>
              </a:spcBef>
            </a:pPr>
            <a:endParaRPr lang="ar-SA"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p:txBody>
      </p:sp>
    </p:spTree>
    <p:extLst>
      <p:ext uri="{BB962C8B-B14F-4D97-AF65-F5344CB8AC3E}">
        <p14:creationId xmlns:p14="http://schemas.microsoft.com/office/powerpoint/2010/main" val="2093108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2A5B04-CAB9-4870-AB01-26107A530D29}"/>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7" name="Picture 6">
            <a:extLst>
              <a:ext uri="{FF2B5EF4-FFF2-40B4-BE49-F238E27FC236}">
                <a16:creationId xmlns:a16="http://schemas.microsoft.com/office/drawing/2014/main" id="{6045B2E8-182C-4CEB-AAC2-CC97F0907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8" name="Picture 7">
            <a:extLst>
              <a:ext uri="{FF2B5EF4-FFF2-40B4-BE49-F238E27FC236}">
                <a16:creationId xmlns:a16="http://schemas.microsoft.com/office/drawing/2014/main" id="{87478264-F4EB-41D1-AF2A-3C53BCA9DF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07D9ED76-C583-4E83-A56F-79AA3355A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BABE2804-25AC-4628-A779-71AF270DD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597C2AD5-E719-4D78-B1A0-6E1377365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DA22E7C-3C62-48B8-BDDB-D1CAA3D64B4F}"/>
              </a:ext>
            </a:extLst>
          </p:cNvPr>
          <p:cNvSpPr>
            <a:spLocks noGrp="1"/>
          </p:cNvSpPr>
          <p:nvPr>
            <p:ph type="sldNum" sz="quarter" idx="12"/>
          </p:nvPr>
        </p:nvSpPr>
        <p:spPr/>
        <p:txBody>
          <a:bodyPr/>
          <a:lstStyle/>
          <a:p>
            <a:fld id="{D9D1466A-262E-46C9-83F3-5D4B2F9E674B}" type="slidenum">
              <a:rPr lang="ar-SA" smtClean="0"/>
              <a:pPr/>
              <a:t>14</a:t>
            </a:fld>
            <a:endParaRPr lang="ar-SA"/>
          </a:p>
        </p:txBody>
      </p:sp>
      <p:pic>
        <p:nvPicPr>
          <p:cNvPr id="3074" name="Picture 2" descr="C:\Users\acer\Dropbox\YAPITEKNiK\PM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8602" y="679101"/>
            <a:ext cx="4567237" cy="585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6657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1A5353A-1F6E-450F-8B45-D3F2F63264CE}"/>
              </a:ext>
            </a:extLst>
          </p:cNvPr>
          <p:cNvSpPr/>
          <p:nvPr/>
        </p:nvSpPr>
        <p:spPr>
          <a:xfrm>
            <a:off x="16080" y="-4484"/>
            <a:ext cx="10274549" cy="6862484"/>
          </a:xfrm>
          <a:prstGeom prst="rect">
            <a:avLst/>
          </a:prstGeom>
          <a:solidFill>
            <a:srgbClr val="F8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D:\old-files\Project Update\project 2017\Company Profile last 20-5\Company Profile\stock-photo--d-illustration-of-turkey-saudi-arabia-flags-are-waving-in-the-sky-with-dark-clouds-4086432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856" y="959529"/>
            <a:ext cx="7483268" cy="44486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C221835-FA3B-4004-8754-D5BFE17E5243}"/>
              </a:ext>
            </a:extLst>
          </p:cNvPr>
          <p:cNvPicPr>
            <a:picLocks noChangeAspect="1"/>
          </p:cNvPicPr>
          <p:nvPr/>
        </p:nvPicPr>
        <p:blipFill rotWithShape="1">
          <a:blip r:embed="rId3">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p:spPr>
      </p:pic>
      <p:pic>
        <p:nvPicPr>
          <p:cNvPr id="11" name="Picture 3" descr="C:\Users\acer\Dropbox\YAPITEKNiK\turkey-flag-8x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55" y="5077823"/>
            <a:ext cx="334582" cy="2194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DD4CC7E-D8E8-407B-BED0-936C640D2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21" name="Picture 20">
            <a:extLst>
              <a:ext uri="{FF2B5EF4-FFF2-40B4-BE49-F238E27FC236}">
                <a16:creationId xmlns:a16="http://schemas.microsoft.com/office/drawing/2014/main" id="{1114C305-F032-46CA-A500-BC17C0F3AE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 r="1485" b="50349"/>
          <a:stretch/>
        </p:blipFill>
        <p:spPr>
          <a:xfrm rot="5400000" flipV="1">
            <a:off x="8962964" y="1661791"/>
            <a:ext cx="5303520" cy="1188720"/>
          </a:xfrm>
          <a:prstGeom prst="rect">
            <a:avLst/>
          </a:prstGeom>
        </p:spPr>
      </p:pic>
      <p:pic>
        <p:nvPicPr>
          <p:cNvPr id="23" name="Picture 22">
            <a:extLst>
              <a:ext uri="{FF2B5EF4-FFF2-40B4-BE49-F238E27FC236}">
                <a16:creationId xmlns:a16="http://schemas.microsoft.com/office/drawing/2014/main" id="{41081A00-8194-4BD3-B227-AE367BAD06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25" name="Picture 24">
            <a:extLst>
              <a:ext uri="{FF2B5EF4-FFF2-40B4-BE49-F238E27FC236}">
                <a16:creationId xmlns:a16="http://schemas.microsoft.com/office/drawing/2014/main" id="{CF16A51A-A684-4A3C-9BC7-B9DCAE7828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299" y="4411600"/>
            <a:ext cx="1569143" cy="663793"/>
          </a:xfrm>
          <a:prstGeom prst="rect">
            <a:avLst/>
          </a:prstGeom>
        </p:spPr>
      </p:pic>
      <p:sp>
        <p:nvSpPr>
          <p:cNvPr id="28" name="عنوان فرعي 2">
            <a:extLst>
              <a:ext uri="{FF2B5EF4-FFF2-40B4-BE49-F238E27FC236}">
                <a16:creationId xmlns:a16="http://schemas.microsoft.com/office/drawing/2014/main" id="{B2E74C84-EF49-49E2-872A-A4B58DB7D757}"/>
              </a:ext>
            </a:extLst>
          </p:cNvPr>
          <p:cNvSpPr txBox="1">
            <a:spLocks/>
          </p:cNvSpPr>
          <p:nvPr/>
        </p:nvSpPr>
        <p:spPr>
          <a:xfrm>
            <a:off x="263965" y="5075393"/>
            <a:ext cx="4616791" cy="2004113"/>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200" b="1" dirty="0"/>
              <a:t>TURKEY – MERSIN</a:t>
            </a:r>
            <a:endParaRPr lang="ar-JO" sz="1200" b="1" dirty="0"/>
          </a:p>
          <a:p>
            <a:pPr lvl="1" algn="l" rtl="0">
              <a:lnSpc>
                <a:spcPct val="100000"/>
              </a:lnSpc>
            </a:pPr>
            <a:r>
              <a:rPr lang="en-US" sz="1600" b="1" dirty="0"/>
              <a:t>Hospitality Developer Ltd.</a:t>
            </a:r>
            <a:endParaRPr lang="en-US" sz="1600" dirty="0"/>
          </a:p>
          <a:p>
            <a:pPr lvl="1" algn="l" rtl="0">
              <a:lnSpc>
                <a:spcPct val="100000"/>
              </a:lnSpc>
              <a:spcBef>
                <a:spcPts val="0"/>
              </a:spcBef>
            </a:pPr>
            <a:r>
              <a:rPr lang="en-US" sz="1200" dirty="0"/>
              <a:t>MERSIN - MEZITLI</a:t>
            </a:r>
          </a:p>
          <a:p>
            <a:pPr lvl="1" algn="l" rtl="0">
              <a:lnSpc>
                <a:spcPct val="100000"/>
              </a:lnSpc>
              <a:spcBef>
                <a:spcPts val="0"/>
              </a:spcBef>
            </a:pPr>
            <a:r>
              <a:rPr lang="en-US" sz="1200" dirty="0"/>
              <a:t>Merkez MAH.52140 Office No:14/27, </a:t>
            </a:r>
            <a:r>
              <a:rPr lang="en-US" sz="1200" dirty="0" err="1"/>
              <a:t>Mezitli</a:t>
            </a:r>
            <a:r>
              <a:rPr lang="en-US" sz="1200" dirty="0"/>
              <a:t>, </a:t>
            </a:r>
          </a:p>
          <a:p>
            <a:pPr lvl="1" algn="l" rtl="0">
              <a:lnSpc>
                <a:spcPct val="100000"/>
              </a:lnSpc>
              <a:spcBef>
                <a:spcPts val="0"/>
              </a:spcBef>
            </a:pPr>
            <a:r>
              <a:rPr lang="en-US" sz="1200" dirty="0"/>
              <a:t>Cell  :  +90 552 343 22 23</a:t>
            </a:r>
          </a:p>
          <a:p>
            <a:pPr lvl="1" algn="l" rtl="0">
              <a:lnSpc>
                <a:spcPct val="100000"/>
              </a:lnSpc>
              <a:spcBef>
                <a:spcPts val="0"/>
              </a:spcBef>
            </a:pPr>
            <a:r>
              <a:rPr lang="en-US" sz="1200" dirty="0"/>
              <a:t>sukkartt@gmail.com</a:t>
            </a:r>
          </a:p>
          <a:p>
            <a:pPr lvl="1" algn="l" rtl="0">
              <a:lnSpc>
                <a:spcPct val="100000"/>
              </a:lnSpc>
              <a:spcBef>
                <a:spcPts val="0"/>
              </a:spcBef>
            </a:pPr>
            <a:endParaRPr lang="ar-SA"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a:p>
            <a:pPr lvl="1" algn="l" rtl="0">
              <a:lnSpc>
                <a:spcPct val="100000"/>
              </a:lnSpc>
            </a:pPr>
            <a:endParaRPr lang="en-US" sz="1200" dirty="0"/>
          </a:p>
        </p:txBody>
      </p:sp>
      <p:pic>
        <p:nvPicPr>
          <p:cNvPr id="37" name="Picture 36">
            <a:extLst>
              <a:ext uri="{FF2B5EF4-FFF2-40B4-BE49-F238E27FC236}">
                <a16:creationId xmlns:a16="http://schemas.microsoft.com/office/drawing/2014/main" id="{F810E85E-BD75-4B93-9854-16E019D41206}"/>
              </a:ext>
            </a:extLst>
          </p:cNvPr>
          <p:cNvPicPr>
            <a:picLocks noChangeAspect="1"/>
          </p:cNvPicPr>
          <p:nvPr/>
        </p:nvPicPr>
        <p:blipFill rotWithShape="1">
          <a:blip r:embed="rId9">
            <a:extLst>
              <a:ext uri="{28A0092B-C50C-407E-A947-70E740481C1C}">
                <a14:useLocalDpi xmlns:a14="http://schemas.microsoft.com/office/drawing/2010/main" val="0"/>
              </a:ext>
            </a:extLst>
          </a:blip>
          <a:srcRect t="1" b="48706"/>
          <a:stretch/>
        </p:blipFill>
        <p:spPr>
          <a:xfrm rot="10800000">
            <a:off x="-376837" y="-66831"/>
            <a:ext cx="5704503" cy="2194560"/>
          </a:xfrm>
          <a:prstGeom prst="rect">
            <a:avLst/>
          </a:prstGeom>
        </p:spPr>
      </p:pic>
      <p:sp>
        <p:nvSpPr>
          <p:cNvPr id="3" name="Slide Number Placeholder 2">
            <a:extLst>
              <a:ext uri="{FF2B5EF4-FFF2-40B4-BE49-F238E27FC236}">
                <a16:creationId xmlns:a16="http://schemas.microsoft.com/office/drawing/2014/main" id="{89A0ED74-6188-4BC9-9332-D3D960CC98E5}"/>
              </a:ext>
            </a:extLst>
          </p:cNvPr>
          <p:cNvSpPr>
            <a:spLocks noGrp="1"/>
          </p:cNvSpPr>
          <p:nvPr>
            <p:ph type="sldNum" sz="quarter" idx="12"/>
          </p:nvPr>
        </p:nvSpPr>
        <p:spPr/>
        <p:txBody>
          <a:bodyPr/>
          <a:lstStyle/>
          <a:p>
            <a:fld id="{D9D1466A-262E-46C9-83F3-5D4B2F9E674B}" type="slidenum">
              <a:rPr lang="ar-SA" smtClean="0"/>
              <a:pPr/>
              <a:t>140</a:t>
            </a:fld>
            <a:endParaRPr lang="ar-SA"/>
          </a:p>
        </p:txBody>
      </p:sp>
    </p:spTree>
    <p:extLst>
      <p:ext uri="{BB962C8B-B14F-4D97-AF65-F5344CB8AC3E}">
        <p14:creationId xmlns:p14="http://schemas.microsoft.com/office/powerpoint/2010/main" val="2112695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E21B2C0-02B0-49B2-B697-5DAF5370CA04}"/>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9735329"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24" name="Picture 23">
            <a:extLst>
              <a:ext uri="{FF2B5EF4-FFF2-40B4-BE49-F238E27FC236}">
                <a16:creationId xmlns:a16="http://schemas.microsoft.com/office/drawing/2014/main" id="{7C1F32B7-EFCF-4124-86A8-B3A2D6538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222" b="-162"/>
          <a:stretch/>
        </p:blipFill>
        <p:spPr>
          <a:xfrm>
            <a:off x="11002045" y="-195811"/>
            <a:ext cx="1280160" cy="2468880"/>
          </a:xfrm>
          <a:prstGeom prst="rect">
            <a:avLst/>
          </a:prstGeom>
        </p:spPr>
      </p:pic>
      <p:pic>
        <p:nvPicPr>
          <p:cNvPr id="26" name="Picture 25">
            <a:extLst>
              <a:ext uri="{FF2B5EF4-FFF2-40B4-BE49-F238E27FC236}">
                <a16:creationId xmlns:a16="http://schemas.microsoft.com/office/drawing/2014/main" id="{8F8D2905-4D72-4222-8213-C8A1B5498AD6}"/>
              </a:ext>
            </a:extLst>
          </p:cNvPr>
          <p:cNvPicPr>
            <a:picLocks noChangeAspect="1"/>
          </p:cNvPicPr>
          <p:nvPr/>
        </p:nvPicPr>
        <p:blipFill rotWithShape="1">
          <a:blip r:embed="rId4">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sp>
        <p:nvSpPr>
          <p:cNvPr id="4" name="عنوان فرعي 2"/>
          <p:cNvSpPr>
            <a:spLocks noGrp="1"/>
          </p:cNvSpPr>
          <p:nvPr>
            <p:ph type="subTitle" idx="1"/>
          </p:nvPr>
        </p:nvSpPr>
        <p:spPr>
          <a:xfrm>
            <a:off x="61416" y="365257"/>
            <a:ext cx="5316656" cy="2230033"/>
          </a:xfrm>
          <a:noFill/>
          <a:ln>
            <a:noFill/>
          </a:ln>
        </p:spPr>
        <p:txBody>
          <a:bodyPr>
            <a:noAutofit/>
          </a:bodyPr>
          <a:lstStyle/>
          <a:p>
            <a:pPr lvl="1" algn="l" rtl="0">
              <a:lnSpc>
                <a:spcPct val="100000"/>
              </a:lnSpc>
            </a:pPr>
            <a:r>
              <a:rPr lang="en-US" sz="1600" b="1" dirty="0"/>
              <a:t>  	Furniture Specification and supply</a:t>
            </a:r>
            <a:r>
              <a:rPr lang="ar-SA" sz="1600" b="1" dirty="0"/>
              <a:t> </a:t>
            </a:r>
            <a:endParaRPr lang="en-US" sz="1600" dirty="0"/>
          </a:p>
          <a:p>
            <a:pPr lvl="1" algn="justLow" rtl="0">
              <a:lnSpc>
                <a:spcPct val="100000"/>
              </a:lnSpc>
            </a:pPr>
            <a:r>
              <a:rPr lang="en-US" sz="1600" b="1" dirty="0"/>
              <a:t>HD furniture specialists work collaboratively with our clients to specify, source and supply tailored furniture schemes for every budget, from high-end, bespoke fittings to affordable ranges. Working with a wide variety of furniture manufacturers, we bring you choice from a vast and regularly updated product portfolio to provide the optimum furniture solution for your business.</a:t>
            </a:r>
            <a:endParaRPr lang="ar-SA" sz="1600" b="1" dirty="0"/>
          </a:p>
        </p:txBody>
      </p:sp>
      <p:sp>
        <p:nvSpPr>
          <p:cNvPr id="7" name="عنوان فرعي 2"/>
          <p:cNvSpPr txBox="1">
            <a:spLocks/>
          </p:cNvSpPr>
          <p:nvPr/>
        </p:nvSpPr>
        <p:spPr>
          <a:xfrm>
            <a:off x="6695156" y="2628134"/>
            <a:ext cx="4904965" cy="2390432"/>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        Move Management</a:t>
            </a:r>
          </a:p>
          <a:p>
            <a:pPr lvl="1" algn="justLow" rtl="0">
              <a:lnSpc>
                <a:spcPct val="100000"/>
              </a:lnSpc>
            </a:pPr>
            <a:r>
              <a:rPr lang="en-US" sz="1400" b="1" dirty="0"/>
              <a:t>Change, growth and restructuring are an integral part of modern-day organizations. From a one man move to a full multi-location organizational restructure, we recognize that a physical move, refurbishment or reconfiguration is a major event for any company. HD offers tailor made move management solutions with a strong focus on maximizing your business’s productivity throughout. Our teams work diligently to ensure that timescales and budgets are met.</a:t>
            </a:r>
            <a:endParaRPr lang="ar-SA" sz="1400" b="1" dirty="0"/>
          </a:p>
        </p:txBody>
      </p:sp>
      <p:pic>
        <p:nvPicPr>
          <p:cNvPr id="6146" name="Picture 2" descr="C:\Users\acer\Desktop\Project Jeddah\41d6b89578b6a96b1e44a51e71f36ee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951" y="4317468"/>
            <a:ext cx="1619002" cy="25911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cer\Desktop\Project Jeddah\01cc8b0077cb5aa67c2a570d8433a2b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4131" y="-33846"/>
            <a:ext cx="1617129" cy="2580525"/>
          </a:xfrm>
          <a:prstGeom prst="rect">
            <a:avLst/>
          </a:prstGeom>
          <a:noFill/>
          <a:extLst>
            <a:ext uri="{909E8E84-426E-40DD-AFC4-6F175D3DCCD1}">
              <a14:hiddenFill xmlns:a14="http://schemas.microsoft.com/office/drawing/2010/main">
                <a:solidFill>
                  <a:srgbClr val="FFFFFF"/>
                </a:solidFill>
              </a14:hiddenFill>
            </a:ext>
          </a:extLst>
        </p:spPr>
      </p:pic>
      <p:sp>
        <p:nvSpPr>
          <p:cNvPr id="12" name="عنوان فرعي 2"/>
          <p:cNvSpPr txBox="1">
            <a:spLocks/>
          </p:cNvSpPr>
          <p:nvPr/>
        </p:nvSpPr>
        <p:spPr>
          <a:xfrm>
            <a:off x="520618" y="2552168"/>
            <a:ext cx="5316656" cy="1553107"/>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      مواصفات الأثاث والتوريد</a:t>
            </a:r>
            <a:endParaRPr lang="ar-SA" sz="1600" b="1" dirty="0"/>
          </a:p>
          <a:p>
            <a:pPr lvl="1" algn="justLow">
              <a:lnSpc>
                <a:spcPct val="100000"/>
              </a:lnSpc>
            </a:pPr>
            <a:r>
              <a:rPr lang="ar-SA" sz="1400" b="1" dirty="0"/>
              <a:t>يعمل المتخصصوالأثاث في</a:t>
            </a:r>
            <a:r>
              <a:rPr lang="en-US" sz="1400" b="1" dirty="0"/>
              <a:t>    </a:t>
            </a:r>
            <a:r>
              <a:rPr lang="ar-SA" sz="1400" b="1" dirty="0"/>
              <a:t> </a:t>
            </a:r>
            <a:r>
              <a:rPr lang="en-US" sz="1400" b="1" dirty="0"/>
              <a:t>             </a:t>
            </a:r>
            <a:r>
              <a:rPr lang="ar-SA" sz="1400" b="1" dirty="0"/>
              <a:t>بالتعاون مع عملائنا لتحديد والمصادر وتوريد مخططات الأثاث المصممة لكل ميزانية، من التجهيزات الراقية المتخصصة إلى نطاقات اقل و بأسعار معقولة, العمل مع مجموعة واسعة من مصنعي الأثاث، نأتي لكم الاختيارات من مجموعة واسعة ومحدثة بانتظام من المنتجات لتوفير الحل الأمثل للأثاث لعملك.</a:t>
            </a:r>
            <a:endParaRPr lang="ar-SA" sz="1400" dirty="0"/>
          </a:p>
        </p:txBody>
      </p:sp>
      <p:sp>
        <p:nvSpPr>
          <p:cNvPr id="13" name="عنوان فرعي 2"/>
          <p:cNvSpPr txBox="1">
            <a:spLocks/>
          </p:cNvSpPr>
          <p:nvPr/>
        </p:nvSpPr>
        <p:spPr>
          <a:xfrm>
            <a:off x="7130124" y="5018566"/>
            <a:ext cx="4911131" cy="1763779"/>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      نقل الإدارة</a:t>
            </a:r>
          </a:p>
          <a:p>
            <a:pPr lvl="1" algn="justLow">
              <a:lnSpc>
                <a:spcPct val="100000"/>
              </a:lnSpc>
            </a:pPr>
            <a:r>
              <a:rPr lang="ar-SA" sz="1400" b="1" dirty="0"/>
              <a:t>التغيير والنمو وإعادة الهيكلة هي جزء لا يتجزأ من المنظمات الحديثة. من نقل موقع واحد إلى إعادة الهيكلة التنظيمية متعددة المواقع الكاملة، ونحن ندرك أن التحرك المادي، تجديد أو إعادة تشكيل هو حدث كبير لأي شركة. يقدم أتيتوديزاين حلول إدارة خطوة مصممة خصيصا مع التركيز القوي على تحقيق أقصى قدر من الإنتاجية عملك طوال الوقت. تعمل فرقنا بجد لضمان تلبية الجداول الزمنية والميزانيات.</a:t>
            </a:r>
            <a:endParaRPr lang="ar-SA" sz="1400" dirty="0"/>
          </a:p>
        </p:txBody>
      </p:sp>
      <p:pic>
        <p:nvPicPr>
          <p:cNvPr id="14" name="Picture 13" descr="C:\Users\acer\Dropbox\YAPITEKNiK\biyEMAXk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84" y="417344"/>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acer\Dropbox\YAPITEKNiK\biyEMAXk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4583" y="2691970"/>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acer\Dropbox\YAPITEKNiK\Flag_of_the_Arab_League.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2914" y="2632705"/>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acer\Dropbox\YAPITEKNiK\Flag_of_the_Arab_League.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02841" y="5025999"/>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40CFE66-A3A9-4120-9D48-DA7A7D542F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568" y="2804683"/>
            <a:ext cx="860471" cy="393977"/>
          </a:xfrm>
          <a:prstGeom prst="rect">
            <a:avLst/>
          </a:prstGeom>
        </p:spPr>
      </p:pic>
      <p:pic>
        <p:nvPicPr>
          <p:cNvPr id="25" name="Picture 24">
            <a:extLst>
              <a:ext uri="{FF2B5EF4-FFF2-40B4-BE49-F238E27FC236}">
                <a16:creationId xmlns:a16="http://schemas.microsoft.com/office/drawing/2014/main" id="{FCC5FE18-E408-4F44-8660-372477DC5B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37" r="4793" b="3548"/>
          <a:stretch/>
        </p:blipFill>
        <p:spPr>
          <a:xfrm>
            <a:off x="0" y="4246561"/>
            <a:ext cx="1920240" cy="2377440"/>
          </a:xfrm>
          <a:prstGeom prst="rect">
            <a:avLst/>
          </a:prstGeom>
        </p:spPr>
      </p:pic>
      <p:sp>
        <p:nvSpPr>
          <p:cNvPr id="3" name="Slide Number Placeholder 2">
            <a:extLst>
              <a:ext uri="{FF2B5EF4-FFF2-40B4-BE49-F238E27FC236}">
                <a16:creationId xmlns:a16="http://schemas.microsoft.com/office/drawing/2014/main" id="{75DC4ABE-A7D8-4AAD-B4E6-1913ED35F659}"/>
              </a:ext>
            </a:extLst>
          </p:cNvPr>
          <p:cNvSpPr>
            <a:spLocks noGrp="1"/>
          </p:cNvSpPr>
          <p:nvPr>
            <p:ph type="sldNum" sz="quarter" idx="12"/>
          </p:nvPr>
        </p:nvSpPr>
        <p:spPr/>
        <p:txBody>
          <a:bodyPr/>
          <a:lstStyle/>
          <a:p>
            <a:fld id="{D9D1466A-262E-46C9-83F3-5D4B2F9E674B}" type="slidenum">
              <a:rPr lang="ar-SA" smtClean="0"/>
              <a:pPr/>
              <a:t>15</a:t>
            </a:fld>
            <a:endParaRPr lang="ar-SA"/>
          </a:p>
        </p:txBody>
      </p:sp>
    </p:spTree>
    <p:extLst>
      <p:ext uri="{BB962C8B-B14F-4D97-AF65-F5344CB8AC3E}">
        <p14:creationId xmlns:p14="http://schemas.microsoft.com/office/powerpoint/2010/main" val="44551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88DD9F3-AB30-4ABD-B7FE-989C62E6E087}"/>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9115901"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32" name="Picture 31">
            <a:extLst>
              <a:ext uri="{FF2B5EF4-FFF2-40B4-BE49-F238E27FC236}">
                <a16:creationId xmlns:a16="http://schemas.microsoft.com/office/drawing/2014/main" id="{274F763A-1649-47A6-8025-965704621B4B}"/>
              </a:ext>
            </a:extLst>
          </p:cNvPr>
          <p:cNvPicPr>
            <a:picLocks noChangeAspect="1"/>
          </p:cNvPicPr>
          <p:nvPr/>
        </p:nvPicPr>
        <p:blipFill rotWithShape="1">
          <a:blip r:embed="rId3">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sp>
        <p:nvSpPr>
          <p:cNvPr id="7" name="عنوان فرعي 2"/>
          <p:cNvSpPr txBox="1">
            <a:spLocks/>
          </p:cNvSpPr>
          <p:nvPr/>
        </p:nvSpPr>
        <p:spPr>
          <a:xfrm>
            <a:off x="7657382" y="977484"/>
            <a:ext cx="3696772" cy="2935275"/>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3. Interior design &amp; fixed pricing </a:t>
            </a:r>
            <a:endParaRPr lang="en-US" sz="1800" dirty="0"/>
          </a:p>
          <a:p>
            <a:pPr lvl="1" algn="justLow" rtl="0">
              <a:lnSpc>
                <a:spcPct val="100000"/>
              </a:lnSpc>
            </a:pPr>
            <a:r>
              <a:rPr lang="en-US" sz="1400" b="1" dirty="0"/>
              <a:t>With a space plan agreed our design team can work closely with you to establish a look and feel that puts your own stamp on the project. Alternatively, leave our designers to take charge and inspire you. Here at HD we also understand that the interior has to work as a functional office, the design should not be unrealistic and cost prohibitive. Whatever the designers create it is supported by detailed specifications and fixed pricing.</a:t>
            </a:r>
            <a:endParaRPr lang="ar-SA" sz="1400" b="1" dirty="0"/>
          </a:p>
        </p:txBody>
      </p:sp>
      <p:sp>
        <p:nvSpPr>
          <p:cNvPr id="15" name="عنوان فرعي 2"/>
          <p:cNvSpPr txBox="1">
            <a:spLocks/>
          </p:cNvSpPr>
          <p:nvPr/>
        </p:nvSpPr>
        <p:spPr>
          <a:xfrm>
            <a:off x="4431650" y="3905714"/>
            <a:ext cx="3707817" cy="24887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2. تخطيط الفراغ  والميزانيات</a:t>
            </a:r>
          </a:p>
          <a:p>
            <a:pPr lvl="1" algn="justLow">
              <a:lnSpc>
                <a:spcPct val="100000"/>
              </a:lnSpc>
            </a:pPr>
            <a:r>
              <a:rPr lang="ar-SA" sz="1400" b="1" dirty="0">
                <a:solidFill>
                  <a:schemeClr val="tx1">
                    <a:lumMod val="75000"/>
                    <a:lumOff val="25000"/>
                  </a:schemeClr>
                </a:solidFill>
              </a:rPr>
              <a:t>سواء ان كنت قد قررت العمل في مبنى أو اكثر، نحن نساعد بعمل المخططات و مدى ملائمتها لمساحة المشروع . في هذه المرحلة يمكنك معرفة ما إذا كان المبنى يناسب احتياجاتك. لا مبنيين من نفس الحجم على حد سواء، وليس كل سوف تلبي احتياجاتك. ونحن أيضا إعداد </a:t>
            </a:r>
            <a:r>
              <a:rPr lang="en-US" sz="1400" b="1" dirty="0">
                <a:solidFill>
                  <a:schemeClr val="tx1">
                    <a:lumMod val="75000"/>
                    <a:lumOff val="25000"/>
                  </a:schemeClr>
                </a:solidFill>
              </a:rPr>
              <a:t>3D </a:t>
            </a:r>
            <a:r>
              <a:rPr lang="ar-SA" sz="1400" b="1" dirty="0">
                <a:solidFill>
                  <a:schemeClr val="tx1">
                    <a:lumMod val="75000"/>
                    <a:lumOff val="25000"/>
                  </a:schemeClr>
                </a:solidFill>
              </a:rPr>
              <a:t> يجعل حتى تتمكن من رؤية مخططات</a:t>
            </a:r>
            <a:r>
              <a:rPr lang="en-US" sz="1400" b="1" dirty="0">
                <a:solidFill>
                  <a:schemeClr val="tx1">
                    <a:lumMod val="75000"/>
                    <a:lumOff val="25000"/>
                  </a:schemeClr>
                </a:solidFill>
              </a:rPr>
              <a:t> 2D </a:t>
            </a:r>
            <a:r>
              <a:rPr lang="ar-SA" sz="1400" b="1" dirty="0">
                <a:solidFill>
                  <a:schemeClr val="tx1">
                    <a:lumMod val="75000"/>
                    <a:lumOff val="25000"/>
                  </a:schemeClr>
                </a:solidFill>
              </a:rPr>
              <a:t>تنبض بالحياة . وحالما يتم إجراء مسح للمباني ووقعت الرسومات مبدئيا، يمكننا تقديم معلومات مفصلة عن الميزانية.</a:t>
            </a:r>
            <a:endParaRPr lang="ar-SA" sz="1400" dirty="0">
              <a:solidFill>
                <a:schemeClr val="tx1">
                  <a:lumMod val="75000"/>
                  <a:lumOff val="25000"/>
                </a:schemeClr>
              </a:solidFill>
            </a:endParaRPr>
          </a:p>
        </p:txBody>
      </p:sp>
      <p:sp>
        <p:nvSpPr>
          <p:cNvPr id="13" name="مستطيل 12"/>
          <p:cNvSpPr/>
          <p:nvPr/>
        </p:nvSpPr>
        <p:spPr>
          <a:xfrm>
            <a:off x="4230762" y="1256085"/>
            <a:ext cx="45719" cy="40389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p:cNvSpPr/>
          <p:nvPr/>
        </p:nvSpPr>
        <p:spPr>
          <a:xfrm>
            <a:off x="7836962" y="1256084"/>
            <a:ext cx="45719" cy="490619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عنوان فرعي 2"/>
          <p:cNvSpPr txBox="1">
            <a:spLocks/>
          </p:cNvSpPr>
          <p:nvPr/>
        </p:nvSpPr>
        <p:spPr>
          <a:xfrm>
            <a:off x="938552" y="3917469"/>
            <a:ext cx="3593804" cy="35984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r">
              <a:lnSpc>
                <a:spcPct val="100000"/>
              </a:lnSpc>
              <a:buAutoNum type="arabicPeriod"/>
            </a:pPr>
            <a:r>
              <a:rPr lang="ar-SA" sz="1800" b="1" dirty="0"/>
              <a:t>موجز وتحليل</a:t>
            </a:r>
          </a:p>
          <a:p>
            <a:pPr lvl="1" algn="r">
              <a:lnSpc>
                <a:spcPct val="100000"/>
              </a:lnSpc>
            </a:pPr>
            <a:r>
              <a:rPr lang="en-US" sz="1400" b="1" dirty="0"/>
              <a:t>                    </a:t>
            </a:r>
            <a:r>
              <a:rPr lang="ar-SA" sz="1400" b="1" dirty="0"/>
              <a:t>تعمل  عن كثب</a:t>
            </a:r>
            <a:endParaRPr lang="en-US" sz="1400" b="1" dirty="0"/>
          </a:p>
          <a:p>
            <a:pPr lvl="1" algn="r">
              <a:lnSpc>
                <a:spcPct val="100000"/>
              </a:lnSpc>
            </a:pPr>
            <a:r>
              <a:rPr lang="ar-SA" sz="1400" b="1" dirty="0"/>
              <a:t> مع فريق الإدارة الخاصة بك لفهم متطلبات عملك والرؤية. ونتعهد بدراسة متعمقة لمكان عملك الحالي حتى نتمكن من فهم كامل للموجز وخلق حلول مقترحة لتحسين طرق العمل.</a:t>
            </a:r>
          </a:p>
        </p:txBody>
      </p:sp>
      <p:sp>
        <p:nvSpPr>
          <p:cNvPr id="11" name="عنوان فرعي 2"/>
          <p:cNvSpPr txBox="1">
            <a:spLocks/>
          </p:cNvSpPr>
          <p:nvPr/>
        </p:nvSpPr>
        <p:spPr>
          <a:xfrm>
            <a:off x="7999644" y="3915238"/>
            <a:ext cx="3696772" cy="2531238"/>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3. التصميم الداخلي والتسعيرالثابت</a:t>
            </a:r>
          </a:p>
          <a:p>
            <a:pPr lvl="1" algn="justLow">
              <a:lnSpc>
                <a:spcPct val="100000"/>
              </a:lnSpc>
            </a:pPr>
            <a:r>
              <a:rPr lang="ar-SA" sz="1800" b="1" dirty="0"/>
              <a:t> </a:t>
            </a:r>
            <a:r>
              <a:rPr lang="ar-SA" sz="1400" b="1" dirty="0">
                <a:solidFill>
                  <a:schemeClr val="tx1">
                    <a:lumMod val="75000"/>
                    <a:lumOff val="25000"/>
                  </a:schemeClr>
                </a:solidFill>
              </a:rPr>
              <a:t>مع مخططات الفراغ المعتمدة فريق التصميم لدينا يمكن أن يعمل بشكل وثيق معكم لإنشاء المظهر والإحساس الذي يجعلك تضع ختم الموافقة الخاص بك على المشروع. بدلا من ذلك، ترك المصممين لدينا لتولي المسؤولية وإلهام لك. هنا في أتيتيوديزاين ونحن نفهم أيضا أن التصميم الداخلي لديها للعمل مكتب عملي التصميم، وينبغي أن لا يكون التصميم غير واقعي وبتكلفة باهظة. أيا كان عمل المصممين يجب ان يعتمد بعمل مواصفات مفصلة وتسعير ثابت.</a:t>
            </a:r>
          </a:p>
        </p:txBody>
      </p:sp>
      <p:sp>
        <p:nvSpPr>
          <p:cNvPr id="20" name="عنوان 1"/>
          <p:cNvSpPr txBox="1">
            <a:spLocks/>
          </p:cNvSpPr>
          <p:nvPr/>
        </p:nvSpPr>
        <p:spPr>
          <a:xfrm>
            <a:off x="3885987" y="526739"/>
            <a:ext cx="3406671" cy="551329"/>
          </a:xfrm>
          <a:prstGeom prst="rect">
            <a:avLst/>
          </a:prstGeom>
        </p:spPr>
        <p:txBody>
          <a:bodyPr vert="horz" lIns="91440" tIns="45720" rIns="91440" bIns="45720" rtlCol="1"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gn="r"/>
            <a:br>
              <a:rPr lang="en-US" sz="1400" b="1" dirty="0">
                <a:latin typeface="Adobe نسخ Medium" pitchFamily="50" charset="-78"/>
                <a:cs typeface="+mn-cs"/>
              </a:rPr>
            </a:br>
            <a:endParaRPr lang="ar-SA" sz="1400" b="1" dirty="0">
              <a:latin typeface="Adobe نسخ Medium" pitchFamily="50" charset="-78"/>
              <a:cs typeface="+mn-cs"/>
            </a:endParaRPr>
          </a:p>
        </p:txBody>
      </p:sp>
      <p:pic>
        <p:nvPicPr>
          <p:cNvPr id="17" name="Picture 16" descr="C:\Users\acer\Dropbox\YAPITEKNiK\Flag_of_the_Arab_Leagu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6406" y="4027558"/>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acer\Dropbox\YAPITEKNiK\biyEMAXk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137" y="1036628"/>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8AD194-39CB-4FA5-A622-6C3F9F504E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039" y="1271821"/>
            <a:ext cx="860471" cy="393977"/>
          </a:xfrm>
          <a:prstGeom prst="rect">
            <a:avLst/>
          </a:prstGeom>
        </p:spPr>
      </p:pic>
      <p:pic>
        <p:nvPicPr>
          <p:cNvPr id="22" name="Picture 21">
            <a:extLst>
              <a:ext uri="{FF2B5EF4-FFF2-40B4-BE49-F238E27FC236}">
                <a16:creationId xmlns:a16="http://schemas.microsoft.com/office/drawing/2014/main" id="{779AD5A0-BD0F-4960-96F9-A2A798A8A8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3725" y="4153941"/>
            <a:ext cx="860471" cy="393977"/>
          </a:xfrm>
          <a:prstGeom prst="rect">
            <a:avLst/>
          </a:prstGeom>
        </p:spPr>
      </p:pic>
      <p:sp>
        <p:nvSpPr>
          <p:cNvPr id="19" name="عنوان 1"/>
          <p:cNvSpPr>
            <a:spLocks noGrp="1"/>
          </p:cNvSpPr>
          <p:nvPr>
            <p:ph type="ctrTitle"/>
          </p:nvPr>
        </p:nvSpPr>
        <p:spPr>
          <a:xfrm>
            <a:off x="412891" y="1052465"/>
            <a:ext cx="6870031" cy="562221"/>
          </a:xfrm>
        </p:spPr>
        <p:txBody>
          <a:bodyPr>
            <a:normAutofit fontScale="90000"/>
          </a:bodyPr>
          <a:lstStyle/>
          <a:p>
            <a:pPr algn="l" rtl="0"/>
            <a:br>
              <a:rPr lang="en-US" sz="4400" dirty="0">
                <a:latin typeface="BankGothic Lt BT" panose="020B0607020203060204" pitchFamily="34" charset="0"/>
              </a:rPr>
            </a:br>
            <a:br>
              <a:rPr lang="en-US" sz="4400" dirty="0">
                <a:latin typeface="BankGothic Lt BT" panose="020B0607020203060204" pitchFamily="34" charset="0"/>
              </a:rPr>
            </a:br>
            <a:br>
              <a:rPr lang="en-US" sz="4400" dirty="0">
                <a:latin typeface="BankGothic Lt BT" panose="020B0607020203060204" pitchFamily="34" charset="0"/>
              </a:rPr>
            </a:br>
            <a:br>
              <a:rPr lang="en-US" sz="4400" dirty="0">
                <a:latin typeface="BankGothic Lt BT" panose="020B0607020203060204" pitchFamily="34" charset="0"/>
              </a:rPr>
            </a:br>
            <a:br>
              <a:rPr lang="en-US" sz="4400" dirty="0">
                <a:latin typeface="BankGothic Lt BT" panose="020B0607020203060204" pitchFamily="34" charset="0"/>
              </a:rPr>
            </a:br>
            <a:r>
              <a:rPr lang="en-US" sz="4000" dirty="0">
                <a:latin typeface="BankGothic Lt BT" panose="020B0607020203060204" pitchFamily="34" charset="0"/>
              </a:rPr>
              <a:t>6-stage change process</a:t>
            </a:r>
            <a:br>
              <a:rPr lang="en-US" dirty="0"/>
            </a:br>
            <a:endParaRPr lang="ar-SA" dirty="0"/>
          </a:p>
        </p:txBody>
      </p:sp>
      <p:sp>
        <p:nvSpPr>
          <p:cNvPr id="10" name="عنوان فرعي 2"/>
          <p:cNvSpPr txBox="1">
            <a:spLocks/>
          </p:cNvSpPr>
          <p:nvPr/>
        </p:nvSpPr>
        <p:spPr>
          <a:xfrm>
            <a:off x="401911" y="977484"/>
            <a:ext cx="3593804" cy="35984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rtl="0">
              <a:lnSpc>
                <a:spcPct val="100000"/>
              </a:lnSpc>
              <a:buAutoNum type="arabicPeriod"/>
            </a:pPr>
            <a:r>
              <a:rPr lang="en-US" sz="1800" b="1" dirty="0"/>
              <a:t>Brief and analysis </a:t>
            </a:r>
            <a:endParaRPr lang="en-US" sz="1800" dirty="0"/>
          </a:p>
          <a:p>
            <a:pPr lvl="1" algn="just" rtl="0">
              <a:lnSpc>
                <a:spcPct val="100000"/>
              </a:lnSpc>
            </a:pPr>
            <a:r>
              <a:rPr lang="en-US" sz="1400" b="1" dirty="0">
                <a:solidFill>
                  <a:schemeClr val="tx1">
                    <a:lumMod val="65000"/>
                    <a:lumOff val="35000"/>
                  </a:schemeClr>
                </a:solidFill>
              </a:rPr>
              <a:t> </a:t>
            </a:r>
            <a:r>
              <a:rPr lang="en-US" sz="1400" b="1" dirty="0">
                <a:solidFill>
                  <a:schemeClr val="bg1">
                    <a:lumMod val="50000"/>
                  </a:schemeClr>
                </a:solidFill>
              </a:rPr>
              <a:t>	</a:t>
            </a:r>
            <a:r>
              <a:rPr lang="en-US" sz="1400" b="1" dirty="0"/>
              <a:t>          work closely with        	         your management team    	            to understand your  	             business requirement 	               and vision. We  	         	                undertake an in-depth 	                study of your existing  	               workplace so that we 	               can fully understand 	               the brief and create 	             proposed solutions for 	            better ways of working</a:t>
            </a:r>
            <a:r>
              <a:rPr lang="en-US" sz="1400" b="1" dirty="0">
                <a:solidFill>
                  <a:schemeClr val="tx1">
                    <a:lumMod val="65000"/>
                    <a:lumOff val="35000"/>
                  </a:schemeClr>
                </a:solidFill>
              </a:rPr>
              <a:t>.</a:t>
            </a:r>
            <a:endParaRPr lang="ar-SA" sz="1400" b="1" dirty="0">
              <a:solidFill>
                <a:schemeClr val="tx1">
                  <a:lumMod val="65000"/>
                  <a:lumOff val="35000"/>
                </a:schemeClr>
              </a:solidFill>
            </a:endParaRPr>
          </a:p>
        </p:txBody>
      </p:sp>
      <p:sp>
        <p:nvSpPr>
          <p:cNvPr id="9" name="عنوان فرعي 2"/>
          <p:cNvSpPr txBox="1">
            <a:spLocks/>
          </p:cNvSpPr>
          <p:nvPr/>
        </p:nvSpPr>
        <p:spPr>
          <a:xfrm>
            <a:off x="3995715" y="977484"/>
            <a:ext cx="3714120" cy="3461307"/>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justLow" rtl="0">
              <a:lnSpc>
                <a:spcPct val="100000"/>
              </a:lnSpc>
            </a:pPr>
            <a:r>
              <a:rPr lang="en-US" sz="1800" b="1" dirty="0"/>
              <a:t>2. Space planning &amp; budgets</a:t>
            </a:r>
            <a:endParaRPr lang="en-US" sz="1800" dirty="0"/>
          </a:p>
          <a:p>
            <a:pPr lvl="1" algn="justLow" rtl="0">
              <a:lnSpc>
                <a:spcPct val="100000"/>
              </a:lnSpc>
            </a:pPr>
            <a:r>
              <a:rPr lang="en-US" sz="1400" b="1" dirty="0"/>
              <a:t>Once you have decided on a building or a number of them, we help space plan and do a test fit. At this stage you can see if the building suits your needs. No two building s of the same size are alike and not all will meet your needs. We will also prepare 3D renders so you can see the 2D plans come to life. Once a building survey has been carried out and the drawings in principle have been signed off we can give detailed budgetary information</a:t>
            </a:r>
            <a:r>
              <a:rPr lang="en-US" sz="1400" b="1" dirty="0">
                <a:solidFill>
                  <a:schemeClr val="bg1">
                    <a:lumMod val="50000"/>
                  </a:schemeClr>
                </a:solidFill>
              </a:rPr>
              <a:t>.</a:t>
            </a:r>
            <a:endParaRPr lang="ar-SA" sz="1400" b="1" dirty="0">
              <a:solidFill>
                <a:schemeClr val="bg1">
                  <a:lumMod val="50000"/>
                </a:schemeClr>
              </a:solidFill>
            </a:endParaRPr>
          </a:p>
        </p:txBody>
      </p:sp>
      <p:pic>
        <p:nvPicPr>
          <p:cNvPr id="30" name="Picture 29">
            <a:extLst>
              <a:ext uri="{FF2B5EF4-FFF2-40B4-BE49-F238E27FC236}">
                <a16:creationId xmlns:a16="http://schemas.microsoft.com/office/drawing/2014/main" id="{CEFF7A37-4653-4223-80F6-9021E0C71C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6222" b="-162"/>
          <a:stretch/>
        </p:blipFill>
        <p:spPr>
          <a:xfrm>
            <a:off x="11002045" y="-195811"/>
            <a:ext cx="1280160" cy="2468880"/>
          </a:xfrm>
          <a:prstGeom prst="rect">
            <a:avLst/>
          </a:prstGeom>
        </p:spPr>
      </p:pic>
      <p:pic>
        <p:nvPicPr>
          <p:cNvPr id="31" name="Picture 30">
            <a:extLst>
              <a:ext uri="{FF2B5EF4-FFF2-40B4-BE49-F238E27FC236}">
                <a16:creationId xmlns:a16="http://schemas.microsoft.com/office/drawing/2014/main" id="{82D8E5A1-1073-491E-897A-1D6C0847076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537" r="4793" b="3548"/>
          <a:stretch/>
        </p:blipFill>
        <p:spPr>
          <a:xfrm>
            <a:off x="0" y="1579561"/>
            <a:ext cx="1920240" cy="2377440"/>
          </a:xfrm>
          <a:prstGeom prst="rect">
            <a:avLst/>
          </a:prstGeom>
        </p:spPr>
      </p:pic>
      <p:sp>
        <p:nvSpPr>
          <p:cNvPr id="3" name="Slide Number Placeholder 2">
            <a:extLst>
              <a:ext uri="{FF2B5EF4-FFF2-40B4-BE49-F238E27FC236}">
                <a16:creationId xmlns:a16="http://schemas.microsoft.com/office/drawing/2014/main" id="{7DA5021E-2A41-4FE4-8B17-6A15B0B4544A}"/>
              </a:ext>
            </a:extLst>
          </p:cNvPr>
          <p:cNvSpPr>
            <a:spLocks noGrp="1"/>
          </p:cNvSpPr>
          <p:nvPr>
            <p:ph type="sldNum" sz="quarter" idx="12"/>
          </p:nvPr>
        </p:nvSpPr>
        <p:spPr/>
        <p:txBody>
          <a:bodyPr/>
          <a:lstStyle/>
          <a:p>
            <a:fld id="{D9D1466A-262E-46C9-83F3-5D4B2F9E674B}" type="slidenum">
              <a:rPr lang="ar-SA" smtClean="0"/>
              <a:pPr/>
              <a:t>16</a:t>
            </a:fld>
            <a:endParaRPr lang="ar-SA"/>
          </a:p>
        </p:txBody>
      </p:sp>
    </p:spTree>
    <p:extLst>
      <p:ext uri="{BB962C8B-B14F-4D97-AF65-F5344CB8AC3E}">
        <p14:creationId xmlns:p14="http://schemas.microsoft.com/office/powerpoint/2010/main" val="1702625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B5CD118-03D7-4E50-BB10-0E48CF3E698F}"/>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908640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sp>
        <p:nvSpPr>
          <p:cNvPr id="18" name="عنوان فرعي 2"/>
          <p:cNvSpPr txBox="1">
            <a:spLocks/>
          </p:cNvSpPr>
          <p:nvPr/>
        </p:nvSpPr>
        <p:spPr>
          <a:xfrm>
            <a:off x="531628" y="3908931"/>
            <a:ext cx="3652640" cy="245995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4. البناء</a:t>
            </a:r>
          </a:p>
          <a:p>
            <a:pPr lvl="1" algn="justLow">
              <a:lnSpc>
                <a:spcPct val="100000"/>
              </a:lnSpc>
            </a:pPr>
            <a:r>
              <a:rPr lang="ar-SA" sz="1400" b="1" dirty="0"/>
              <a:t>  إذا كان قد تم اتباع جميع الخطوات السابقة </a:t>
            </a:r>
            <a:r>
              <a:rPr lang="ar-JO" sz="1400" b="1" dirty="0"/>
              <a:t>في ال</a:t>
            </a:r>
            <a:r>
              <a:rPr lang="ar-SA" sz="1400" b="1" dirty="0"/>
              <a:t>بناء </a:t>
            </a:r>
            <a:r>
              <a:rPr lang="ar-JO" sz="1400" b="1" dirty="0"/>
              <a:t> و</a:t>
            </a:r>
            <a:r>
              <a:rPr lang="ar-SA" sz="1400" b="1" dirty="0"/>
              <a:t>هو الجزء السهل و</a:t>
            </a:r>
            <a:r>
              <a:rPr lang="ar-JO" sz="1400" b="1" dirty="0"/>
              <a:t> نحن</a:t>
            </a:r>
            <a:r>
              <a:rPr lang="ar-SA" sz="1400" b="1" dirty="0"/>
              <a:t> في </a:t>
            </a:r>
            <a:r>
              <a:rPr lang="en-US" sz="1400" b="1" dirty="0"/>
              <a:t> HD</a:t>
            </a:r>
            <a:r>
              <a:rPr lang="ar-SA" sz="1400" b="1" dirty="0"/>
              <a:t>سنحضر كل الرسومات </a:t>
            </a:r>
            <a:r>
              <a:rPr lang="ar-JO" sz="1400" b="1" dirty="0"/>
              <a:t>لنجعلها تنبض</a:t>
            </a:r>
            <a:r>
              <a:rPr lang="ar-SA" sz="1400" b="1" dirty="0"/>
              <a:t> </a:t>
            </a:r>
            <a:r>
              <a:rPr lang="ar-JO" sz="1400" b="1" dirty="0"/>
              <a:t>ب</a:t>
            </a:r>
            <a:r>
              <a:rPr lang="ar-SA" sz="1400" b="1" dirty="0"/>
              <a:t>الحياة. </a:t>
            </a:r>
            <a:r>
              <a:rPr lang="ar-JO" sz="1400" b="1" dirty="0"/>
              <a:t>و</a:t>
            </a:r>
            <a:r>
              <a:rPr lang="ar-SA" sz="1400" b="1" dirty="0"/>
              <a:t>السيطرة الكاملة من اليوم الأول و</a:t>
            </a:r>
            <a:r>
              <a:rPr lang="ar-JO" sz="1400" b="1" dirty="0"/>
              <a:t>بأشراف </a:t>
            </a:r>
            <a:r>
              <a:rPr lang="ar-SA" sz="1400" b="1" dirty="0"/>
              <a:t>جميع</a:t>
            </a:r>
            <a:r>
              <a:rPr lang="ar-JO" sz="1400" b="1" dirty="0"/>
              <a:t> قدرات</a:t>
            </a:r>
            <a:r>
              <a:rPr lang="ar-SA" sz="1400" b="1" dirty="0"/>
              <a:t> </a:t>
            </a:r>
            <a:r>
              <a:rPr lang="ar-JO" sz="1400" b="1" dirty="0"/>
              <a:t>أدارة</a:t>
            </a:r>
            <a:r>
              <a:rPr lang="ar-SA" sz="1400" b="1" dirty="0"/>
              <a:t> المشاريع </a:t>
            </a:r>
            <a:r>
              <a:rPr lang="ar-JO" sz="1400" b="1" dirty="0"/>
              <a:t>لدينا</a:t>
            </a:r>
            <a:r>
              <a:rPr lang="ar-SA" sz="1400" b="1" dirty="0"/>
              <a:t>،</a:t>
            </a:r>
            <a:r>
              <a:rPr lang="ar-JO" sz="1400" b="1" dirty="0"/>
              <a:t> و</a:t>
            </a:r>
            <a:r>
              <a:rPr lang="ar-SA" sz="1400" b="1" dirty="0"/>
              <a:t> مشرفين المو</a:t>
            </a:r>
            <a:r>
              <a:rPr lang="ar-JO" sz="1400" b="1" dirty="0"/>
              <a:t>ا</a:t>
            </a:r>
            <a:r>
              <a:rPr lang="ar-SA" sz="1400" b="1" dirty="0"/>
              <a:t>قع، </a:t>
            </a:r>
            <a:r>
              <a:rPr lang="ar-JO" sz="1400" b="1" dirty="0"/>
              <a:t>و </a:t>
            </a:r>
            <a:r>
              <a:rPr lang="ar-SA" sz="1400" b="1" dirty="0"/>
              <a:t>المتخصصين</a:t>
            </a:r>
            <a:r>
              <a:rPr lang="ar-JO" sz="1400" b="1" dirty="0"/>
              <a:t> في</a:t>
            </a:r>
            <a:r>
              <a:rPr lang="ar-SA" sz="1400" b="1" dirty="0"/>
              <a:t> البناء، المهندسين الميكانيكية والكهربائية وغيرها لخلق بيئة جديدة. </a:t>
            </a:r>
            <a:r>
              <a:rPr lang="ar-JO" sz="1400" b="1" dirty="0"/>
              <a:t>ل</a:t>
            </a:r>
            <a:r>
              <a:rPr lang="ar-SA" sz="1400" b="1" dirty="0"/>
              <a:t>لسيطرة على العملية وتبقي</a:t>
            </a:r>
            <a:r>
              <a:rPr lang="ar-JO" sz="1400" b="1" dirty="0"/>
              <a:t>كم </a:t>
            </a:r>
            <a:r>
              <a:rPr lang="ar-SA" sz="1400" b="1" dirty="0"/>
              <a:t>تماما في الصورة. وستضمن أيضا الوفاء بجميع المتطلبات القانونية والالتزامات المتعلقة بالصحة والسلامة.</a:t>
            </a:r>
          </a:p>
        </p:txBody>
      </p:sp>
      <p:sp>
        <p:nvSpPr>
          <p:cNvPr id="17" name="عنوان فرعي 2"/>
          <p:cNvSpPr txBox="1">
            <a:spLocks/>
          </p:cNvSpPr>
          <p:nvPr/>
        </p:nvSpPr>
        <p:spPr>
          <a:xfrm>
            <a:off x="4210501" y="3910959"/>
            <a:ext cx="3684956" cy="2925779"/>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a:lnSpc>
                <a:spcPct val="100000"/>
              </a:lnSpc>
            </a:pPr>
            <a:r>
              <a:rPr lang="ar-SA" sz="1800" b="1" dirty="0"/>
              <a:t>5 - الأثاث والتحرك</a:t>
            </a:r>
          </a:p>
          <a:p>
            <a:pPr lvl="1" algn="justLow">
              <a:lnSpc>
                <a:spcPct val="100000"/>
              </a:lnSpc>
            </a:pPr>
            <a:r>
              <a:rPr lang="ar-SA" sz="1400" b="1" dirty="0"/>
              <a:t>هنا في </a:t>
            </a:r>
            <a:r>
              <a:rPr lang="en-US" sz="1400" b="1" dirty="0"/>
              <a:t> HD</a:t>
            </a:r>
            <a:r>
              <a:rPr lang="ar-SA" sz="1400" b="1" dirty="0"/>
              <a:t>ونحن نفهم أن الأثاث هو عنصر مهم داخل مكتبك وكثير من الوقت المحرك الرئيسي في أي خطوة. توفير الأثاث الخاص بك - سواء كانت جديدة أو موجودة - هو المفتاح للمشروع ككل. هنا في أتيتيودسيغن لدينا أكثر من 20 عاما من الخبرة تقديم حلول الأثاث من المكتب اللإستقبال وكرسي لخلق بيئات مفصل لجهودكم الأمامي من المنزل والمناطق التجارية.</a:t>
            </a:r>
          </a:p>
        </p:txBody>
      </p:sp>
      <p:sp>
        <p:nvSpPr>
          <p:cNvPr id="7" name="عنوان فرعي 2"/>
          <p:cNvSpPr txBox="1">
            <a:spLocks/>
          </p:cNvSpPr>
          <p:nvPr/>
        </p:nvSpPr>
        <p:spPr>
          <a:xfrm>
            <a:off x="7391011" y="988117"/>
            <a:ext cx="3805056" cy="2937933"/>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6. Hand-over and post-occupancy support</a:t>
            </a:r>
          </a:p>
          <a:p>
            <a:pPr lvl="1" algn="justLow" rtl="0">
              <a:lnSpc>
                <a:spcPct val="100000"/>
              </a:lnSpc>
            </a:pPr>
            <a:r>
              <a:rPr lang="en-US" sz="1400" b="1" dirty="0"/>
              <a:t>We will continue to provide the support you need making sure of onsite training as and where necessary. We will ensure the O &amp; M’s are present upon handover of your project. We will also deal with planned maintenance to everyday churn and top up orders. Long term customer focus is key to our success. Our aim is to continue our partnership with you long after the design and build process is complete.</a:t>
            </a:r>
            <a:endParaRPr lang="ar-SA" sz="1400" b="1" dirty="0"/>
          </a:p>
        </p:txBody>
      </p:sp>
      <p:sp>
        <p:nvSpPr>
          <p:cNvPr id="12" name="مستطيل 11"/>
          <p:cNvSpPr/>
          <p:nvPr/>
        </p:nvSpPr>
        <p:spPr>
          <a:xfrm>
            <a:off x="7583912" y="1097280"/>
            <a:ext cx="45719" cy="527160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p:cNvSpPr/>
          <p:nvPr/>
        </p:nvSpPr>
        <p:spPr>
          <a:xfrm>
            <a:off x="3977713" y="1097280"/>
            <a:ext cx="45719" cy="527160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عنوان فرعي 2"/>
          <p:cNvSpPr txBox="1">
            <a:spLocks/>
          </p:cNvSpPr>
          <p:nvPr/>
        </p:nvSpPr>
        <p:spPr>
          <a:xfrm>
            <a:off x="7810393" y="3904784"/>
            <a:ext cx="3885426" cy="1468967"/>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ar-SA" sz="1800" b="1" dirty="0"/>
              <a:t>6 - الدعم المقدم للتسليم وما بعد الإشغال</a:t>
            </a:r>
          </a:p>
          <a:p>
            <a:pPr lvl="1" algn="justLow">
              <a:lnSpc>
                <a:spcPct val="100000"/>
              </a:lnSpc>
            </a:pPr>
            <a:r>
              <a:rPr lang="ar-SA" sz="1800" b="1" dirty="0"/>
              <a:t>  </a:t>
            </a:r>
            <a:r>
              <a:rPr lang="ar-SA" sz="1400" b="1" dirty="0"/>
              <a:t>سوف نستمر في تقديم الدعم الذي تحتاجه للتأكد من التدريب في الموقع، وحيثما لزم الأمر. ونحن سوف نضمن التشغيل والصيانة موجودة عند تسليم المشروع الخاص بك. وسوف نتعامل أيضا مع الصيانة المخطط لها لأوامر اليومية وأعلى حتى أوامر. التركيز على العملاء على المدى الطويل هو المفتاح لنجاحنا. هدفنا هو مواصلة شراكتنا معكم بعد فترة طويلة من تصميم وبناء عملية كاملة.</a:t>
            </a:r>
            <a:endParaRPr lang="ar-SA" sz="1400" dirty="0"/>
          </a:p>
        </p:txBody>
      </p:sp>
      <p:pic>
        <p:nvPicPr>
          <p:cNvPr id="20" name="Picture 19" descr="C:\Users\acer\Dropbox\YAPITEKNiK\Flag_of_the_Arab_Leagu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2131" y="3989458"/>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sers\acer\Dropbox\YAPITEKNiK\biyEMAXk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37" y="1084253"/>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9E74594-5CBB-4C31-8F7F-156D8E42A3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222" b="-162"/>
          <a:stretch/>
        </p:blipFill>
        <p:spPr>
          <a:xfrm>
            <a:off x="11002045" y="-195811"/>
            <a:ext cx="1280160" cy="2468880"/>
          </a:xfrm>
          <a:prstGeom prst="rect">
            <a:avLst/>
          </a:prstGeom>
        </p:spPr>
      </p:pic>
      <p:pic>
        <p:nvPicPr>
          <p:cNvPr id="19" name="Picture 18">
            <a:extLst>
              <a:ext uri="{FF2B5EF4-FFF2-40B4-BE49-F238E27FC236}">
                <a16:creationId xmlns:a16="http://schemas.microsoft.com/office/drawing/2014/main" id="{1A4A45C2-28FB-435A-9BAF-7DB9A37FE5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37" r="4793" b="3548"/>
          <a:stretch/>
        </p:blipFill>
        <p:spPr>
          <a:xfrm>
            <a:off x="0" y="1579561"/>
            <a:ext cx="1920240" cy="2377440"/>
          </a:xfrm>
          <a:prstGeom prst="rect">
            <a:avLst/>
          </a:prstGeom>
        </p:spPr>
      </p:pic>
      <p:pic>
        <p:nvPicPr>
          <p:cNvPr id="22" name="Picture 21">
            <a:extLst>
              <a:ext uri="{FF2B5EF4-FFF2-40B4-BE49-F238E27FC236}">
                <a16:creationId xmlns:a16="http://schemas.microsoft.com/office/drawing/2014/main" id="{FCA1A9C3-925C-405D-8380-E73C1CB7957E}"/>
              </a:ext>
            </a:extLst>
          </p:cNvPr>
          <p:cNvPicPr>
            <a:picLocks noChangeAspect="1"/>
          </p:cNvPicPr>
          <p:nvPr/>
        </p:nvPicPr>
        <p:blipFill rotWithShape="1">
          <a:blip r:embed="rId6">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sp>
        <p:nvSpPr>
          <p:cNvPr id="9" name="عنوان فرعي 2"/>
          <p:cNvSpPr txBox="1">
            <a:spLocks/>
          </p:cNvSpPr>
          <p:nvPr/>
        </p:nvSpPr>
        <p:spPr>
          <a:xfrm>
            <a:off x="3775687" y="988133"/>
            <a:ext cx="3629060" cy="2810322"/>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5. Furniture &amp; move</a:t>
            </a:r>
          </a:p>
          <a:p>
            <a:pPr lvl="1" algn="justLow" rtl="0">
              <a:lnSpc>
                <a:spcPct val="100000"/>
              </a:lnSpc>
            </a:pPr>
            <a:r>
              <a:rPr lang="en-US" sz="1400" b="1" dirty="0"/>
              <a:t>Here at HD we understand that furniture is an important element within your office and much of the time the key driver in any move. Provision of your furniture - whether new or existing - is key to the overall project. Here at HD we have over 20 years of experience delivering furniture solutions from a front desk and chair to creating bespoke environments for your front of house and corporate areas.</a:t>
            </a:r>
            <a:endParaRPr lang="ar-SA" sz="1400" b="1" dirty="0"/>
          </a:p>
        </p:txBody>
      </p:sp>
      <p:sp>
        <p:nvSpPr>
          <p:cNvPr id="10" name="عنوان فرعي 2"/>
          <p:cNvSpPr txBox="1">
            <a:spLocks/>
          </p:cNvSpPr>
          <p:nvPr/>
        </p:nvSpPr>
        <p:spPr>
          <a:xfrm>
            <a:off x="63789" y="998750"/>
            <a:ext cx="3821414" cy="35984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just" rtl="0">
              <a:lnSpc>
                <a:spcPct val="100000"/>
              </a:lnSpc>
            </a:pPr>
            <a:r>
              <a:rPr lang="en-US" sz="1800" b="1" dirty="0"/>
              <a:t>4. Build</a:t>
            </a:r>
          </a:p>
          <a:p>
            <a:pPr lvl="1" algn="just" rtl="0">
              <a:lnSpc>
                <a:spcPct val="100000"/>
              </a:lnSpc>
            </a:pPr>
            <a:r>
              <a:rPr lang="en-US" sz="1200" dirty="0"/>
              <a:t> </a:t>
            </a:r>
            <a:r>
              <a:rPr lang="en-US" sz="1200" b="1" dirty="0"/>
              <a:t>If all of the previous steps have been followed the build is the easy part and at HD we will bring all the drawings and renders to life. We are fully 	       in control from day one and use all our 	              own project managers, site  	                    supervisors, construction 	                     specialists, mechanical and   	                     electrical engineers and others  	                     to create your new 	                    environment. Our project 	                     managers control the process 	                    and keep you fully in the 	                 picture. They will also ensure that all statutory requirements and health and safety obligations are fulfilled.</a:t>
            </a:r>
            <a:endParaRPr lang="ar-SA" sz="1200" b="1" dirty="0"/>
          </a:p>
        </p:txBody>
      </p:sp>
      <p:sp>
        <p:nvSpPr>
          <p:cNvPr id="14" name="عنوان 1"/>
          <p:cNvSpPr>
            <a:spLocks noGrp="1"/>
          </p:cNvSpPr>
          <p:nvPr>
            <p:ph type="ctrTitle"/>
          </p:nvPr>
        </p:nvSpPr>
        <p:spPr>
          <a:xfrm>
            <a:off x="491550" y="-133869"/>
            <a:ext cx="6870031" cy="2061028"/>
          </a:xfrm>
        </p:spPr>
        <p:txBody>
          <a:bodyPr>
            <a:normAutofit fontScale="90000"/>
          </a:bodyPr>
          <a:lstStyle/>
          <a:p>
            <a:pPr algn="l" rtl="0"/>
            <a:r>
              <a:rPr lang="en-US" sz="4400" dirty="0">
                <a:latin typeface="BankGothic Lt BT" panose="020B0607020203060204" pitchFamily="34" charset="0"/>
              </a:rPr>
              <a:t>6-stage change process</a:t>
            </a:r>
            <a:br>
              <a:rPr lang="en-US" dirty="0"/>
            </a:br>
            <a:endParaRPr lang="ar-SA" dirty="0"/>
          </a:p>
        </p:txBody>
      </p:sp>
      <p:sp>
        <p:nvSpPr>
          <p:cNvPr id="3" name="Slide Number Placeholder 2">
            <a:extLst>
              <a:ext uri="{FF2B5EF4-FFF2-40B4-BE49-F238E27FC236}">
                <a16:creationId xmlns:a16="http://schemas.microsoft.com/office/drawing/2014/main" id="{6EB9348F-F939-4AA3-8DB6-DFB8D13DE9C8}"/>
              </a:ext>
            </a:extLst>
          </p:cNvPr>
          <p:cNvSpPr>
            <a:spLocks noGrp="1"/>
          </p:cNvSpPr>
          <p:nvPr>
            <p:ph type="sldNum" sz="quarter" idx="12"/>
          </p:nvPr>
        </p:nvSpPr>
        <p:spPr/>
        <p:txBody>
          <a:bodyPr/>
          <a:lstStyle/>
          <a:p>
            <a:fld id="{D9D1466A-262E-46C9-83F3-5D4B2F9E674B}" type="slidenum">
              <a:rPr lang="ar-SA" smtClean="0"/>
              <a:pPr/>
              <a:t>17</a:t>
            </a:fld>
            <a:endParaRPr lang="ar-SA"/>
          </a:p>
        </p:txBody>
      </p:sp>
    </p:spTree>
    <p:extLst>
      <p:ext uri="{BB962C8B-B14F-4D97-AF65-F5344CB8AC3E}">
        <p14:creationId xmlns:p14="http://schemas.microsoft.com/office/powerpoint/2010/main" val="317178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014D6-5DE2-4843-A7FF-5A890011DC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83" r="21875"/>
          <a:stretch/>
        </p:blipFill>
        <p:spPr>
          <a:xfrm>
            <a:off x="0" y="-1"/>
            <a:ext cx="10500852" cy="6911291"/>
          </a:xfrm>
          <a:prstGeom prst="rect">
            <a:avLst/>
          </a:prstGeom>
        </p:spPr>
      </p:pic>
      <p:pic>
        <p:nvPicPr>
          <p:cNvPr id="10" name="Picture 9">
            <a:extLst>
              <a:ext uri="{FF2B5EF4-FFF2-40B4-BE49-F238E27FC236}">
                <a16:creationId xmlns:a16="http://schemas.microsoft.com/office/drawing/2014/main" id="{DAF88E0C-C5D8-456A-9A5C-D21FB1D22F2A}"/>
              </a:ext>
            </a:extLst>
          </p:cNvPr>
          <p:cNvPicPr>
            <a:picLocks noChangeAspect="1"/>
          </p:cNvPicPr>
          <p:nvPr/>
        </p:nvPicPr>
        <p:blipFill rotWithShape="1">
          <a:blip r:embed="rId3">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8" name="Picture 7">
            <a:extLst>
              <a:ext uri="{FF2B5EF4-FFF2-40B4-BE49-F238E27FC236}">
                <a16:creationId xmlns:a16="http://schemas.microsoft.com/office/drawing/2014/main" id="{F0B3F038-D048-4DE9-BE2C-F164071CC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BE9B0AF8-F34B-4E3E-A5FB-E7C40D9E95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6F4E7C63-1B9C-4808-B38D-A1038646F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760" y="-3172363"/>
            <a:ext cx="6717915" cy="5038437"/>
          </a:xfrm>
          <a:prstGeom prst="rect">
            <a:avLst/>
          </a:prstGeom>
        </p:spPr>
      </p:pic>
      <p:pic>
        <p:nvPicPr>
          <p:cNvPr id="17" name="Picture 16">
            <a:extLst>
              <a:ext uri="{FF2B5EF4-FFF2-40B4-BE49-F238E27FC236}">
                <a16:creationId xmlns:a16="http://schemas.microsoft.com/office/drawing/2014/main" id="{49D86B8F-D2B2-4EAA-AC1F-28CFF56122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sp>
        <p:nvSpPr>
          <p:cNvPr id="3" name="Slide Number Placeholder 2">
            <a:extLst>
              <a:ext uri="{FF2B5EF4-FFF2-40B4-BE49-F238E27FC236}">
                <a16:creationId xmlns:a16="http://schemas.microsoft.com/office/drawing/2014/main" id="{A3CB3E44-300B-40BF-B57C-BA1943EEC0B7}"/>
              </a:ext>
            </a:extLst>
          </p:cNvPr>
          <p:cNvSpPr>
            <a:spLocks noGrp="1"/>
          </p:cNvSpPr>
          <p:nvPr>
            <p:ph type="sldNum" sz="quarter" idx="12"/>
          </p:nvPr>
        </p:nvSpPr>
        <p:spPr/>
        <p:txBody>
          <a:bodyPr/>
          <a:lstStyle/>
          <a:p>
            <a:fld id="{D9D1466A-262E-46C9-83F3-5D4B2F9E674B}" type="slidenum">
              <a:rPr lang="ar-SA" smtClean="0"/>
              <a:pPr/>
              <a:t>18</a:t>
            </a:fld>
            <a:endParaRPr lang="ar-SA"/>
          </a:p>
        </p:txBody>
      </p:sp>
    </p:spTree>
    <p:extLst>
      <p:ext uri="{BB962C8B-B14F-4D97-AF65-F5344CB8AC3E}">
        <p14:creationId xmlns:p14="http://schemas.microsoft.com/office/powerpoint/2010/main" val="129287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83CA21-1581-4407-BBE3-42CAB647C86C}"/>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9204393"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22" name="Picture 21">
            <a:extLst>
              <a:ext uri="{FF2B5EF4-FFF2-40B4-BE49-F238E27FC236}">
                <a16:creationId xmlns:a16="http://schemas.microsoft.com/office/drawing/2014/main" id="{46A9F658-0935-4567-A8DC-7357352EC40E}"/>
              </a:ext>
            </a:extLst>
          </p:cNvPr>
          <p:cNvPicPr>
            <a:picLocks noChangeAspect="1"/>
          </p:cNvPicPr>
          <p:nvPr/>
        </p:nvPicPr>
        <p:blipFill rotWithShape="1">
          <a:blip r:embed="rId3">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sp>
        <p:nvSpPr>
          <p:cNvPr id="7" name="عنوان فرعي 2"/>
          <p:cNvSpPr txBox="1">
            <a:spLocks/>
          </p:cNvSpPr>
          <p:nvPr/>
        </p:nvSpPr>
        <p:spPr>
          <a:xfrm>
            <a:off x="7588268" y="229095"/>
            <a:ext cx="4111567" cy="35984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Sustainability</a:t>
            </a:r>
            <a:r>
              <a:rPr lang="en-US" sz="1400" dirty="0"/>
              <a:t> </a:t>
            </a:r>
          </a:p>
          <a:p>
            <a:pPr lvl="1" algn="l" rtl="0">
              <a:lnSpc>
                <a:spcPct val="100000"/>
              </a:lnSpc>
            </a:pPr>
            <a:r>
              <a:rPr lang="en-US" sz="1200" b="1" dirty="0"/>
              <a:t>Sustainability is essential to our design philosophy and is integrated with our thinking from the start of any project. Designing to reduce energy demand is the prime way to minimize further add on measures through the series of design stages. </a:t>
            </a:r>
          </a:p>
          <a:p>
            <a:pPr lvl="1" algn="l" rtl="0">
              <a:lnSpc>
                <a:spcPct val="100000"/>
              </a:lnSpc>
            </a:pPr>
            <a:r>
              <a:rPr lang="en-US" sz="1600" b="1" dirty="0"/>
              <a:t>This process can include: </a:t>
            </a:r>
          </a:p>
          <a:p>
            <a:pPr marL="800100" lvl="1" indent="-342900" algn="l" rtl="0">
              <a:lnSpc>
                <a:spcPct val="100000"/>
              </a:lnSpc>
              <a:buAutoNum type="arabicPeriod"/>
            </a:pPr>
            <a:r>
              <a:rPr lang="en-US" sz="1400" b="1" dirty="0"/>
              <a:t>re-use of existing buildings and materials and flexibility for future change - minimizing use of new materials </a:t>
            </a:r>
          </a:p>
          <a:p>
            <a:pPr lvl="1" algn="l" rtl="0">
              <a:lnSpc>
                <a:spcPct val="100000"/>
              </a:lnSpc>
            </a:pPr>
            <a:r>
              <a:rPr lang="en-US" sz="1400" b="1" dirty="0"/>
              <a:t>2. building modelling that directly reduces energy demand </a:t>
            </a:r>
          </a:p>
          <a:p>
            <a:pPr lvl="1" algn="l" rtl="0">
              <a:lnSpc>
                <a:spcPct val="100000"/>
              </a:lnSpc>
            </a:pPr>
            <a:r>
              <a:rPr lang="en-US" sz="1400" b="1" dirty="0"/>
              <a:t>3. active and passive renewable energy sources </a:t>
            </a:r>
          </a:p>
          <a:p>
            <a:pPr lvl="1" algn="l" rtl="0">
              <a:lnSpc>
                <a:spcPct val="100000"/>
              </a:lnSpc>
            </a:pPr>
            <a:r>
              <a:rPr lang="en-US" sz="1400" b="1" dirty="0"/>
              <a:t>4. integrating new projects into the urban infrastructure </a:t>
            </a:r>
          </a:p>
          <a:p>
            <a:pPr lvl="1" algn="l" rtl="0">
              <a:lnSpc>
                <a:spcPct val="100000"/>
              </a:lnSpc>
            </a:pPr>
            <a:r>
              <a:rPr lang="en-US" sz="1400" b="1" dirty="0"/>
              <a:t>5. use of energy and resource efficient materials, methods and forms and, most importantly, careful consideration of the well-being of the end-user We are now  a member of (U.S. Green Building Council) since 2010,  and environmental management systems accredited. </a:t>
            </a:r>
            <a:endParaRPr lang="ar-SA" sz="1400" b="1" dirty="0"/>
          </a:p>
        </p:txBody>
      </p:sp>
      <p:sp>
        <p:nvSpPr>
          <p:cNvPr id="14" name="عنوان فرعي 2"/>
          <p:cNvSpPr txBox="1">
            <a:spLocks/>
          </p:cNvSpPr>
          <p:nvPr/>
        </p:nvSpPr>
        <p:spPr>
          <a:xfrm>
            <a:off x="3939546" y="231719"/>
            <a:ext cx="3852315" cy="3461307"/>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t>Carbon Reduction Carbon</a:t>
            </a:r>
          </a:p>
          <a:p>
            <a:pPr lvl="1" algn="l" rtl="0">
              <a:lnSpc>
                <a:spcPct val="100000"/>
              </a:lnSpc>
            </a:pPr>
            <a:r>
              <a:rPr lang="en-US" sz="1400" b="1" dirty="0"/>
              <a:t>Reduction is an essential part of managing your office space effectively. To save carbon you need to reduce energy consumption and ensure reductions are maintained. </a:t>
            </a:r>
          </a:p>
          <a:p>
            <a:pPr lvl="1" algn="l" rtl="0">
              <a:lnSpc>
                <a:spcPct val="100000"/>
              </a:lnSpc>
            </a:pPr>
            <a:r>
              <a:rPr lang="en-US" sz="1600" b="1" dirty="0"/>
              <a:t>This can be achieved by:</a:t>
            </a:r>
          </a:p>
          <a:p>
            <a:pPr lvl="1" algn="l" rtl="0">
              <a:lnSpc>
                <a:spcPct val="100000"/>
              </a:lnSpc>
            </a:pPr>
            <a:r>
              <a:rPr lang="en-US" sz="1400" b="1" dirty="0"/>
              <a:t>▶ Ensuring your fit out optimizes the space available which is then utilized to its full potential </a:t>
            </a:r>
          </a:p>
          <a:p>
            <a:pPr lvl="1" algn="l" rtl="0">
              <a:lnSpc>
                <a:spcPct val="100000"/>
              </a:lnSpc>
            </a:pPr>
            <a:r>
              <a:rPr lang="en-US" sz="1400" b="1" dirty="0"/>
              <a:t>▶ Monitoring energy usage by defining your metering &amp; IT usage strategy now </a:t>
            </a:r>
          </a:p>
          <a:p>
            <a:pPr lvl="1" algn="l" rtl="0">
              <a:lnSpc>
                <a:spcPct val="100000"/>
              </a:lnSpc>
            </a:pPr>
            <a:r>
              <a:rPr lang="en-US" sz="1400" b="1" dirty="0"/>
              <a:t>▶ Making low energy behavior the norm </a:t>
            </a:r>
          </a:p>
          <a:p>
            <a:pPr lvl="1" algn="l" rtl="0">
              <a:lnSpc>
                <a:spcPct val="100000"/>
              </a:lnSpc>
            </a:pPr>
            <a:r>
              <a:rPr lang="en-US" sz="1600" b="1" dirty="0"/>
              <a:t>The Science</a:t>
            </a:r>
          </a:p>
          <a:p>
            <a:pPr lvl="1" algn="l" rtl="0">
              <a:lnSpc>
                <a:spcPct val="100000"/>
              </a:lnSpc>
            </a:pPr>
            <a:r>
              <a:rPr lang="en-US" sz="1400" b="1" dirty="0"/>
              <a:t> Carbon is the non-metallic element of major fossil fuels. More than 80% of global energy demand is supplied by major fossil fuels. There is no replacement so when it runs out, it runs out. Therefore, everyone has a vested interest to use our resources with extra care</a:t>
            </a:r>
            <a:endParaRPr lang="ar-SA" sz="1400" b="1" dirty="0"/>
          </a:p>
        </p:txBody>
      </p:sp>
      <p:sp>
        <p:nvSpPr>
          <p:cNvPr id="12" name="مستطيل 11"/>
          <p:cNvSpPr/>
          <p:nvPr/>
        </p:nvSpPr>
        <p:spPr>
          <a:xfrm>
            <a:off x="7784243" y="555812"/>
            <a:ext cx="45719" cy="463774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p:cNvSpPr/>
          <p:nvPr/>
        </p:nvSpPr>
        <p:spPr>
          <a:xfrm>
            <a:off x="4118608" y="555812"/>
            <a:ext cx="45719" cy="463774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6" name="Picture 15" descr="C:\Users\acer\Dropbox\YAPITEKNiK\biyEMAXk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87" y="298256"/>
            <a:ext cx="329184" cy="219456"/>
          </a:xfrm>
          <a:prstGeom prst="rect">
            <a:avLst/>
          </a:prstGeom>
          <a:noFill/>
          <a:extLst>
            <a:ext uri="{909E8E84-426E-40DD-AFC4-6F175D3DCCD1}">
              <a14:hiddenFill xmlns:a14="http://schemas.microsoft.com/office/drawing/2010/main">
                <a:solidFill>
                  <a:srgbClr val="FFFFFF"/>
                </a:solidFill>
              </a14:hiddenFill>
            </a:ext>
          </a:extLst>
        </p:spPr>
      </p:pic>
      <p:sp>
        <p:nvSpPr>
          <p:cNvPr id="10" name="عنوان فرعي 2"/>
          <p:cNvSpPr txBox="1">
            <a:spLocks/>
          </p:cNvSpPr>
          <p:nvPr/>
        </p:nvSpPr>
        <p:spPr>
          <a:xfrm>
            <a:off x="92627" y="209459"/>
            <a:ext cx="3885020" cy="3598406"/>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just" rtl="0">
              <a:lnSpc>
                <a:spcPct val="100000"/>
              </a:lnSpc>
            </a:pPr>
            <a:r>
              <a:rPr lang="en-US" sz="1800" b="1" dirty="0"/>
              <a:t>Environmental Policy</a:t>
            </a:r>
          </a:p>
          <a:p>
            <a:pPr lvl="1" algn="just" rtl="0">
              <a:lnSpc>
                <a:spcPct val="100000"/>
              </a:lnSpc>
            </a:pPr>
            <a:r>
              <a:rPr lang="en-US" sz="1400" b="1" dirty="0"/>
              <a:t>                              aspires to the highest level of design quality, coupled with care and concern for our staff, the communities in which we live and work, and our shared         </a:t>
            </a:r>
            <a:r>
              <a:rPr lang="en-US" sz="1400" b="1" dirty="0" err="1"/>
              <a:t>planet.Our</a:t>
            </a:r>
            <a:r>
              <a:rPr lang="en-US" sz="1400" b="1" dirty="0"/>
              <a:t> corporate social responsibility policy is at the heart of this - an integrated 		      ethical approach which </a:t>
            </a:r>
            <a:r>
              <a:rPr lang="en-US" sz="1400" b="1" dirty="0" err="1"/>
              <a:t>mbraces</a:t>
            </a:r>
            <a:r>
              <a:rPr lang="en-US" sz="1400" b="1" dirty="0"/>
              <a:t>    	            three primary areas:                   	                   			                      	       	                  ▶ sustainability of designs           	                    - a clear focus on green  		                 design is applied to each pro</a:t>
            </a:r>
          </a:p>
          <a:p>
            <a:pPr lvl="1" algn="just" rtl="0">
              <a:lnSpc>
                <a:spcPct val="100000"/>
              </a:lnSpc>
            </a:pPr>
            <a:r>
              <a:rPr lang="en-US" sz="1400" b="1" dirty="0"/>
              <a:t>                             ▶ </a:t>
            </a:r>
            <a:r>
              <a:rPr lang="en-US" sz="1400" b="1" dirty="0" err="1"/>
              <a:t>impac</a:t>
            </a:r>
            <a:r>
              <a:rPr lang="en-US" sz="1400" b="1" dirty="0"/>
              <a:t> as a business on                      	                 the environment and staff     	            well being - significant reductions on the environment and improvements in workplace quality have been achieved in recent years </a:t>
            </a:r>
          </a:p>
          <a:p>
            <a:pPr lvl="1" algn="just" rtl="0">
              <a:lnSpc>
                <a:spcPct val="100000"/>
              </a:lnSpc>
            </a:pPr>
            <a:r>
              <a:rPr lang="en-US" sz="1400" b="1" dirty="0"/>
              <a:t>▶ engagement with the local community – HD and our staff regularly donate funds, professional expertise and personal time to a variety of philanthropic and design industry organizations around the globe</a:t>
            </a:r>
            <a:endParaRPr lang="ar-SA" sz="1400" b="1" dirty="0"/>
          </a:p>
        </p:txBody>
      </p:sp>
      <p:pic>
        <p:nvPicPr>
          <p:cNvPr id="17" name="Picture 16">
            <a:extLst>
              <a:ext uri="{FF2B5EF4-FFF2-40B4-BE49-F238E27FC236}">
                <a16:creationId xmlns:a16="http://schemas.microsoft.com/office/drawing/2014/main" id="{A7A9B68C-D93C-4AB2-BEEE-45FD73414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4084" y="1579561"/>
            <a:ext cx="5383450" cy="2464877"/>
          </a:xfrm>
          <a:prstGeom prst="rect">
            <a:avLst/>
          </a:prstGeom>
        </p:spPr>
      </p:pic>
      <p:pic>
        <p:nvPicPr>
          <p:cNvPr id="15" name="Picture 14">
            <a:extLst>
              <a:ext uri="{FF2B5EF4-FFF2-40B4-BE49-F238E27FC236}">
                <a16:creationId xmlns:a16="http://schemas.microsoft.com/office/drawing/2014/main" id="{93113864-594D-4CDF-89C3-EB2E17F7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935" y="476783"/>
            <a:ext cx="860471" cy="393977"/>
          </a:xfrm>
          <a:prstGeom prst="rect">
            <a:avLst/>
          </a:prstGeom>
        </p:spPr>
      </p:pic>
      <p:pic>
        <p:nvPicPr>
          <p:cNvPr id="18" name="Picture 17">
            <a:extLst>
              <a:ext uri="{FF2B5EF4-FFF2-40B4-BE49-F238E27FC236}">
                <a16:creationId xmlns:a16="http://schemas.microsoft.com/office/drawing/2014/main" id="{9895A7BC-E8F5-45C3-B53A-9D5F25F1C9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9" name="Picture 18">
            <a:extLst>
              <a:ext uri="{FF2B5EF4-FFF2-40B4-BE49-F238E27FC236}">
                <a16:creationId xmlns:a16="http://schemas.microsoft.com/office/drawing/2014/main" id="{84442265-9A65-4BFB-904F-2962C57539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sp>
        <p:nvSpPr>
          <p:cNvPr id="3" name="Slide Number Placeholder 2">
            <a:extLst>
              <a:ext uri="{FF2B5EF4-FFF2-40B4-BE49-F238E27FC236}">
                <a16:creationId xmlns:a16="http://schemas.microsoft.com/office/drawing/2014/main" id="{940AD393-6B45-4D3F-9533-9CF9BF949D5B}"/>
              </a:ext>
            </a:extLst>
          </p:cNvPr>
          <p:cNvSpPr>
            <a:spLocks noGrp="1"/>
          </p:cNvSpPr>
          <p:nvPr>
            <p:ph type="sldNum" sz="quarter" idx="12"/>
          </p:nvPr>
        </p:nvSpPr>
        <p:spPr/>
        <p:txBody>
          <a:bodyPr/>
          <a:lstStyle/>
          <a:p>
            <a:fld id="{D9D1466A-262E-46C9-83F3-5D4B2F9E674B}" type="slidenum">
              <a:rPr lang="ar-SA" smtClean="0"/>
              <a:pPr/>
              <a:t>19</a:t>
            </a:fld>
            <a:endParaRPr lang="ar-SA"/>
          </a:p>
        </p:txBody>
      </p:sp>
      <p:pic>
        <p:nvPicPr>
          <p:cNvPr id="6" name="Picture 5">
            <a:extLst>
              <a:ext uri="{FF2B5EF4-FFF2-40B4-BE49-F238E27FC236}">
                <a16:creationId xmlns:a16="http://schemas.microsoft.com/office/drawing/2014/main" id="{341684A7-EACC-4ACF-9C90-3B68B078E3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2872" y="5242231"/>
            <a:ext cx="1454727" cy="1454727"/>
          </a:xfrm>
          <a:prstGeom prst="rect">
            <a:avLst/>
          </a:prstGeom>
        </p:spPr>
      </p:pic>
    </p:spTree>
    <p:extLst>
      <p:ext uri="{BB962C8B-B14F-4D97-AF65-F5344CB8AC3E}">
        <p14:creationId xmlns:p14="http://schemas.microsoft.com/office/powerpoint/2010/main" val="272141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33E505-A623-49C4-A753-C93E1955DE8E}"/>
              </a:ext>
            </a:extLst>
          </p:cNvPr>
          <p:cNvPicPr>
            <a:picLocks noChangeAspect="1"/>
          </p:cNvPicPr>
          <p:nvPr/>
        </p:nvPicPr>
        <p:blipFill rotWithShape="1">
          <a:blip r:embed="rId2">
            <a:extLst>
              <a:ext uri="{28A0092B-C50C-407E-A947-70E740481C1C}">
                <a14:useLocalDpi xmlns:a14="http://schemas.microsoft.com/office/drawing/2010/main" val="0"/>
              </a:ext>
            </a:extLst>
          </a:blip>
          <a:srcRect l="28505" t="1" r="28379" b="136"/>
          <a:stretch/>
        </p:blipFill>
        <p:spPr>
          <a:xfrm flipH="1">
            <a:off x="8503920" y="-9344"/>
            <a:ext cx="3749040" cy="6858000"/>
          </a:xfrm>
          <a:prstGeom prst="rect">
            <a:avLst/>
          </a:prstGeom>
        </p:spPr>
      </p:pic>
      <p:pic>
        <p:nvPicPr>
          <p:cNvPr id="17" name="Picture 16">
            <a:extLst>
              <a:ext uri="{FF2B5EF4-FFF2-40B4-BE49-F238E27FC236}">
                <a16:creationId xmlns:a16="http://schemas.microsoft.com/office/drawing/2014/main" id="{9BE4EE49-B63D-4583-9A06-3357C682EB21}"/>
              </a:ext>
            </a:extLst>
          </p:cNvPr>
          <p:cNvPicPr>
            <a:picLocks noChangeAspect="1"/>
          </p:cNvPicPr>
          <p:nvPr/>
        </p:nvPicPr>
        <p:blipFill rotWithShape="1">
          <a:blip r:embed="rId3">
            <a:extLst>
              <a:ext uri="{28A0092B-C50C-407E-A947-70E740481C1C}">
                <a14:useLocalDpi xmlns:a14="http://schemas.microsoft.com/office/drawing/2010/main" val="0"/>
              </a:ext>
            </a:extLst>
          </a:blip>
          <a:srcRect t="1" b="49185"/>
          <a:stretch/>
        </p:blipFill>
        <p:spPr>
          <a:xfrm rot="10800000">
            <a:off x="-296431" y="-41102"/>
            <a:ext cx="6717915" cy="2560320"/>
          </a:xfrm>
          <a:prstGeom prst="rect">
            <a:avLst/>
          </a:prstGeom>
        </p:spPr>
      </p:pic>
      <p:pic>
        <p:nvPicPr>
          <p:cNvPr id="14" name="Picture 13">
            <a:extLst>
              <a:ext uri="{FF2B5EF4-FFF2-40B4-BE49-F238E27FC236}">
                <a16:creationId xmlns:a16="http://schemas.microsoft.com/office/drawing/2014/main" id="{1AA5EB42-362E-44CE-9104-5FB28B312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4" name="Picture 3">
            <a:extLst>
              <a:ext uri="{FF2B5EF4-FFF2-40B4-BE49-F238E27FC236}">
                <a16:creationId xmlns:a16="http://schemas.microsoft.com/office/drawing/2014/main" id="{A45CFD86-DE27-43A1-97BC-2FDA4C919154}"/>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t="1047"/>
          <a:stretch/>
        </p:blipFill>
        <p:spPr>
          <a:xfrm>
            <a:off x="0" y="1485900"/>
            <a:ext cx="6787683" cy="5243619"/>
          </a:xfrm>
          <a:prstGeom prst="rect">
            <a:avLst/>
          </a:prstGeom>
        </p:spPr>
      </p:pic>
      <p:pic>
        <p:nvPicPr>
          <p:cNvPr id="12" name="Picture 11">
            <a:extLst>
              <a:ext uri="{FF2B5EF4-FFF2-40B4-BE49-F238E27FC236}">
                <a16:creationId xmlns:a16="http://schemas.microsoft.com/office/drawing/2014/main" id="{813F4916-7892-4642-B7B7-ECB9791BAE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89" y="4941522"/>
            <a:ext cx="6566870" cy="1166884"/>
          </a:xfrm>
          <a:prstGeom prst="rect">
            <a:avLst/>
          </a:prstGeom>
        </p:spPr>
      </p:pic>
      <p:sp>
        <p:nvSpPr>
          <p:cNvPr id="13" name="Rectangle 12">
            <a:extLst>
              <a:ext uri="{FF2B5EF4-FFF2-40B4-BE49-F238E27FC236}">
                <a16:creationId xmlns:a16="http://schemas.microsoft.com/office/drawing/2014/main" id="{06E01DEE-416F-4CB2-9510-E1ABFE6533DF}"/>
              </a:ext>
            </a:extLst>
          </p:cNvPr>
          <p:cNvSpPr/>
          <p:nvPr/>
        </p:nvSpPr>
        <p:spPr>
          <a:xfrm>
            <a:off x="-1019679" y="4295191"/>
            <a:ext cx="4926471" cy="646331"/>
          </a:xfrm>
          <a:prstGeom prst="rect">
            <a:avLst/>
          </a:prstGeom>
        </p:spPr>
        <p:txBody>
          <a:bodyPr wrap="square">
            <a:spAutoFit/>
          </a:bodyPr>
          <a:lstStyle/>
          <a:p>
            <a:r>
              <a:rPr lang="en-US" sz="3600" dirty="0">
                <a:solidFill>
                  <a:srgbClr val="304853"/>
                </a:solidFill>
                <a:latin typeface="29LT Bukra Light" panose="000B0903020204020204" pitchFamily="34" charset="-78"/>
                <a:cs typeface="29LT Bukra Light" panose="000B0903020204020204" pitchFamily="34" charset="-78"/>
              </a:rPr>
              <a:t>HAKKIMIZDA</a:t>
            </a:r>
            <a:endParaRPr lang="en-US" sz="2400" dirty="0">
              <a:solidFill>
                <a:srgbClr val="304853"/>
              </a:solidFill>
              <a:latin typeface="29LT Bukra Light" panose="000B0903020204020204" pitchFamily="34" charset="-78"/>
              <a:cs typeface="29LT Bukra Light" panose="000B0903020204020204" pitchFamily="34" charset="-78"/>
            </a:endParaRPr>
          </a:p>
        </p:txBody>
      </p:sp>
      <p:pic>
        <p:nvPicPr>
          <p:cNvPr id="7" name="Picture 6">
            <a:extLst>
              <a:ext uri="{FF2B5EF4-FFF2-40B4-BE49-F238E27FC236}">
                <a16:creationId xmlns:a16="http://schemas.microsoft.com/office/drawing/2014/main" id="{B7274033-77DD-49AC-876E-0B508DF077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25A8C3B6-5B01-4B88-A417-075AEDE66E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0" name="Picture 9">
            <a:extLst>
              <a:ext uri="{FF2B5EF4-FFF2-40B4-BE49-F238E27FC236}">
                <a16:creationId xmlns:a16="http://schemas.microsoft.com/office/drawing/2014/main" id="{1B4231F7-D24C-47F4-8E5A-BA13F3D6C7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3" name="Slide Number Placeholder 2">
            <a:extLst>
              <a:ext uri="{FF2B5EF4-FFF2-40B4-BE49-F238E27FC236}">
                <a16:creationId xmlns:a16="http://schemas.microsoft.com/office/drawing/2014/main" id="{BE10D875-B495-4ADB-80FA-2EA6D454720E}"/>
              </a:ext>
            </a:extLst>
          </p:cNvPr>
          <p:cNvSpPr>
            <a:spLocks noGrp="1"/>
          </p:cNvSpPr>
          <p:nvPr>
            <p:ph type="sldNum" sz="quarter" idx="12"/>
          </p:nvPr>
        </p:nvSpPr>
        <p:spPr/>
        <p:txBody>
          <a:bodyPr/>
          <a:lstStyle/>
          <a:p>
            <a:fld id="{D9D1466A-262E-46C9-83F3-5D4B2F9E674B}" type="slidenum">
              <a:rPr lang="ar-SA" smtClean="0"/>
              <a:pPr/>
              <a:t>2</a:t>
            </a:fld>
            <a:endParaRPr lang="ar-SA"/>
          </a:p>
        </p:txBody>
      </p:sp>
    </p:spTree>
    <p:extLst>
      <p:ext uri="{BB962C8B-B14F-4D97-AF65-F5344CB8AC3E}">
        <p14:creationId xmlns:p14="http://schemas.microsoft.com/office/powerpoint/2010/main" val="2877589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2444FF-1573-4CFD-9F53-322A9FA7E3BE}"/>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9086401"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9" name="Picture 8" descr="C:\Users\acer\Dropbox\YAPITEKNiK\Flag_of_the_Arab_Leagu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6132" y="831819"/>
            <a:ext cx="330010" cy="219457"/>
          </a:xfrm>
          <a:prstGeom prst="rect">
            <a:avLst/>
          </a:prstGeom>
          <a:noFill/>
          <a:extLst>
            <a:ext uri="{909E8E84-426E-40DD-AFC4-6F175D3DCCD1}">
              <a14:hiddenFill xmlns:a14="http://schemas.microsoft.com/office/drawing/2010/main">
                <a:solidFill>
                  <a:srgbClr val="FFFFFF"/>
                </a:solidFill>
              </a14:hiddenFill>
            </a:ext>
          </a:extLst>
        </p:spPr>
      </p:pic>
      <p:sp>
        <p:nvSpPr>
          <p:cNvPr id="7" name="عنوان فرعي 2"/>
          <p:cNvSpPr txBox="1">
            <a:spLocks/>
          </p:cNvSpPr>
          <p:nvPr/>
        </p:nvSpPr>
        <p:spPr>
          <a:xfrm>
            <a:off x="6622856" y="799690"/>
            <a:ext cx="4679576" cy="6058310"/>
          </a:xfrm>
          <a:prstGeom prst="rect">
            <a:avLst/>
          </a:prstGeom>
          <a:noFill/>
          <a:ln>
            <a:noFill/>
          </a:ln>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r" rtl="0">
              <a:lnSpc>
                <a:spcPct val="100000"/>
              </a:lnSpc>
            </a:pPr>
            <a:r>
              <a:rPr lang="en-US" sz="1800" b="1" dirty="0"/>
              <a:t>U.S.G.B.C     </a:t>
            </a:r>
            <a:r>
              <a:rPr lang="ar-SA" sz="1800" b="1" dirty="0"/>
              <a:t>عضوية</a:t>
            </a:r>
            <a:endParaRPr lang="en-US" sz="1400" b="1" dirty="0"/>
          </a:p>
          <a:p>
            <a:pPr marL="0" lvl="1" algn="justLow">
              <a:lnSpc>
                <a:spcPct val="100000"/>
              </a:lnSpc>
            </a:pPr>
            <a:r>
              <a:rPr lang="ar-SA" sz="1400" b="1" dirty="0"/>
              <a:t>عضوية</a:t>
            </a:r>
            <a:r>
              <a:rPr lang="en-US" sz="1400" b="1" dirty="0"/>
              <a:t> </a:t>
            </a:r>
            <a:r>
              <a:rPr lang="en-US" sz="1200" b="1" dirty="0"/>
              <a:t>Member ID #992801798015545</a:t>
            </a:r>
            <a:r>
              <a:rPr lang="en-US" sz="1400" b="1" dirty="0"/>
              <a:t>                      </a:t>
            </a:r>
            <a:r>
              <a:rPr lang="ar-SA" sz="1400" b="1" dirty="0"/>
              <a:t>في المجلس الأمريكي للمباني الخضراء </a:t>
            </a:r>
            <a:r>
              <a:rPr lang="en-US" sz="1400" b="1" dirty="0"/>
              <a:t>(UNITED STATES GREEN BUILDING COUNCIL )</a:t>
            </a:r>
            <a:r>
              <a:rPr lang="ar-SA" sz="1400" b="1" dirty="0"/>
              <a:t> و الذي بناء عليه يستطيع فريقنا تصميم و تنفيذ المشاريع وفق منهجية محددة ليتوافق مع كونه صديق للبيئة من حيث الأستخدام للمواد الغير ضارة بالبيئة بالإضافة لإستغلال المصادر الطاقة والإنارة الطبيعة لأقصى حد ممكن من ترشيد للطاقة.</a:t>
            </a:r>
          </a:p>
          <a:p>
            <a:pPr algn="justLow"/>
            <a:r>
              <a:rPr lang="ar-SA" sz="1400" b="1" dirty="0"/>
              <a:t>نلاحظ هنا بأن أغلب هذه المشاريع كانت تجارية وبأن أغلب المالكين هم منظمات غير ربحية، كما ويلفت انتباهنا بأن معظم المشاريع الفائزة -إن لم يكن معظمها- قد تركزت في مدنٍ مثل شيكاغو وواشنطن.</a:t>
            </a:r>
          </a:p>
          <a:p>
            <a:pPr algn="justLow"/>
            <a:r>
              <a:rPr lang="ar-SA" sz="1400" b="1" dirty="0"/>
              <a:t>يُذكر أن مجلس البناء الأخضر يلتزم من جهته بمستقبلٍ مزدهر ومستدام من خلال المباني الخضراء الفعالة من حيث التكلفة وتوفير الطاقة، وقد سخر في سبيل ذلك 97 فرعاً محلياً، وحوالي 16 ألف عضواً من الشركات والمنظمات وأكثر من 162 ألف من معتمد لشهادة </a:t>
            </a:r>
            <a:r>
              <a:rPr lang="en-US" sz="1400" b="1" dirty="0"/>
              <a:t>LEED، </a:t>
            </a:r>
            <a:r>
              <a:rPr lang="ar-SA" sz="1400" b="1" dirty="0"/>
              <a:t>إذ يعتبر المجلس القوة الدافعة للعمارة ويتوقع أن يسهم بزيادة حوالي 554 مليار دولار أمريكي على الناتج المحلي الإجمالي الأمريكي</a:t>
            </a:r>
          </a:p>
          <a:p>
            <a:pPr algn="justLow"/>
            <a:r>
              <a:rPr lang="ar-SA" sz="1400" b="1" dirty="0"/>
              <a:t>كما ويقود مجلس </a:t>
            </a:r>
            <a:r>
              <a:rPr lang="en-US" sz="1400" b="1" dirty="0"/>
              <a:t>USGBC </a:t>
            </a:r>
            <a:r>
              <a:rPr lang="ar-SA" sz="1400" b="1" dirty="0"/>
              <a:t>مختلف الدوائر الانتخابية من البناة ودعاة حماية البيئة بالإضافة إلى الشركات والمنظمات غير الربحية والمسؤولين والمواطنين المعنيين والمعلمين والطلاب، إدراكاً منه لواقع المباني في الولايات المتحدة المسؤولة عن 39% من انبعاثات ثاني أوكسيد الكربون و40% من استهلاك الطاقة و13% من استهلاك المياه وأخيراً 15% من الناتج المحلي الإجمالي في السنة.</a:t>
            </a:r>
          </a:p>
          <a:p>
            <a:pPr algn="justLow"/>
            <a:r>
              <a:rPr lang="ar-SA" sz="1400" b="1" dirty="0"/>
              <a:t>مما يجعل من المباني الخضراء مصدراً هاماً في دعم الاقتصاد والبيئة، حيث يمكن تلبية 85% من حاجة الولايات المتحدة من الطاقة من خلال زيادة كفاءة هذه المباني، ولا ننسى قدرة المباني الخضراء على توفير 2,5 مليون وظيفة.</a:t>
            </a:r>
          </a:p>
          <a:p>
            <a:pPr algn="justLow"/>
            <a:endParaRPr lang="ar-SA" sz="1400" b="1" dirty="0">
              <a:solidFill>
                <a:schemeClr val="tx1">
                  <a:lumMod val="50000"/>
                  <a:lumOff val="50000"/>
                </a:schemeClr>
              </a:solidFill>
            </a:endParaRPr>
          </a:p>
          <a:p>
            <a:pPr marL="0" lvl="1" algn="justLow">
              <a:lnSpc>
                <a:spcPct val="100000"/>
              </a:lnSpc>
            </a:pPr>
            <a:endParaRPr lang="en-US" sz="1400" b="1" dirty="0">
              <a:solidFill>
                <a:schemeClr val="bg1">
                  <a:lumMod val="50000"/>
                </a:schemeClr>
              </a:solidFill>
            </a:endParaRPr>
          </a:p>
        </p:txBody>
      </p:sp>
      <p:pic>
        <p:nvPicPr>
          <p:cNvPr id="10" name="Picture 9">
            <a:extLst>
              <a:ext uri="{FF2B5EF4-FFF2-40B4-BE49-F238E27FC236}">
                <a16:creationId xmlns:a16="http://schemas.microsoft.com/office/drawing/2014/main" id="{6326F2A4-7D1C-4FEF-B615-99012608AD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2045" y="-195811"/>
            <a:ext cx="5383450" cy="2464877"/>
          </a:xfrm>
          <a:prstGeom prst="rect">
            <a:avLst/>
          </a:prstGeom>
        </p:spPr>
      </p:pic>
      <p:pic>
        <p:nvPicPr>
          <p:cNvPr id="12" name="Picture 11">
            <a:extLst>
              <a:ext uri="{FF2B5EF4-FFF2-40B4-BE49-F238E27FC236}">
                <a16:creationId xmlns:a16="http://schemas.microsoft.com/office/drawing/2014/main" id="{73E258AA-E899-495E-AD1B-5B2F02CBFB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7874" y="1051276"/>
            <a:ext cx="860471" cy="393977"/>
          </a:xfrm>
          <a:prstGeom prst="rect">
            <a:avLst/>
          </a:prstGeom>
        </p:spPr>
      </p:pic>
      <p:pic>
        <p:nvPicPr>
          <p:cNvPr id="13" name="Picture 12">
            <a:extLst>
              <a:ext uri="{FF2B5EF4-FFF2-40B4-BE49-F238E27FC236}">
                <a16:creationId xmlns:a16="http://schemas.microsoft.com/office/drawing/2014/main" id="{27609EB3-7269-4CAD-ACFA-7CBFD27866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8" name="Picture 7">
            <a:extLst>
              <a:ext uri="{FF2B5EF4-FFF2-40B4-BE49-F238E27FC236}">
                <a16:creationId xmlns:a16="http://schemas.microsoft.com/office/drawing/2014/main" id="{141283BA-8D3D-46E2-86A8-85F0CA55E3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8592" y="927385"/>
            <a:ext cx="5251977" cy="4639046"/>
          </a:xfrm>
          <a:prstGeom prst="rect">
            <a:avLst/>
          </a:prstGeom>
        </p:spPr>
      </p:pic>
      <p:pic>
        <p:nvPicPr>
          <p:cNvPr id="11" name="Picture 10">
            <a:extLst>
              <a:ext uri="{FF2B5EF4-FFF2-40B4-BE49-F238E27FC236}">
                <a16:creationId xmlns:a16="http://schemas.microsoft.com/office/drawing/2014/main" id="{CB4EF8CD-5148-4FB1-83F6-4DC3B1304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084" y="1579561"/>
            <a:ext cx="5383450" cy="2464877"/>
          </a:xfrm>
          <a:prstGeom prst="rect">
            <a:avLst/>
          </a:prstGeom>
        </p:spPr>
      </p:pic>
      <p:sp>
        <p:nvSpPr>
          <p:cNvPr id="3" name="Slide Number Placeholder 2">
            <a:extLst>
              <a:ext uri="{FF2B5EF4-FFF2-40B4-BE49-F238E27FC236}">
                <a16:creationId xmlns:a16="http://schemas.microsoft.com/office/drawing/2014/main" id="{EF377CBB-CBCB-4FF0-9F50-E38CFF7DB516}"/>
              </a:ext>
            </a:extLst>
          </p:cNvPr>
          <p:cNvSpPr>
            <a:spLocks noGrp="1"/>
          </p:cNvSpPr>
          <p:nvPr>
            <p:ph type="sldNum" sz="quarter" idx="12"/>
          </p:nvPr>
        </p:nvSpPr>
        <p:spPr/>
        <p:txBody>
          <a:bodyPr/>
          <a:lstStyle/>
          <a:p>
            <a:fld id="{D9D1466A-262E-46C9-83F3-5D4B2F9E674B}" type="slidenum">
              <a:rPr lang="ar-SA" smtClean="0"/>
              <a:pPr/>
              <a:t>20</a:t>
            </a:fld>
            <a:endParaRPr lang="ar-SA"/>
          </a:p>
        </p:txBody>
      </p:sp>
    </p:spTree>
    <p:extLst>
      <p:ext uri="{BB962C8B-B14F-4D97-AF65-F5344CB8AC3E}">
        <p14:creationId xmlns:p14="http://schemas.microsoft.com/office/powerpoint/2010/main" val="1915551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9A8450-0524-4545-8CA2-73FB91ADEB1B}"/>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27" name="Picture 26">
            <a:extLst>
              <a:ext uri="{FF2B5EF4-FFF2-40B4-BE49-F238E27FC236}">
                <a16:creationId xmlns:a16="http://schemas.microsoft.com/office/drawing/2014/main" id="{2540A142-C3AB-4582-99F5-6A04D67D715A}"/>
              </a:ext>
            </a:extLst>
          </p:cNvPr>
          <p:cNvPicPr>
            <a:picLocks noChangeAspect="1"/>
          </p:cNvPicPr>
          <p:nvPr/>
        </p:nvPicPr>
        <p:blipFill rotWithShape="1">
          <a:blip r:embed="rId3">
            <a:extLst>
              <a:ext uri="{28A0092B-C50C-407E-A947-70E740481C1C}">
                <a14:useLocalDpi xmlns:a14="http://schemas.microsoft.com/office/drawing/2010/main" val="0"/>
              </a:ext>
            </a:extLst>
          </a:blip>
          <a:srcRect t="3" b="69148"/>
          <a:stretch/>
        </p:blipFill>
        <p:spPr>
          <a:xfrm rot="10800000">
            <a:off x="-256096" y="-15546"/>
            <a:ext cx="6717915" cy="1554480"/>
          </a:xfrm>
          <a:prstGeom prst="rect">
            <a:avLst/>
          </a:prstGeom>
        </p:spPr>
      </p:pic>
      <p:sp>
        <p:nvSpPr>
          <p:cNvPr id="26" name="Rectangle 25">
            <a:extLst>
              <a:ext uri="{FF2B5EF4-FFF2-40B4-BE49-F238E27FC236}">
                <a16:creationId xmlns:a16="http://schemas.microsoft.com/office/drawing/2014/main" id="{8BB91029-2E2C-46BE-8075-94D7BD94241A}"/>
              </a:ext>
            </a:extLst>
          </p:cNvPr>
          <p:cNvSpPr/>
          <p:nvPr/>
        </p:nvSpPr>
        <p:spPr>
          <a:xfrm flipV="1">
            <a:off x="947971" y="3743325"/>
            <a:ext cx="5877347" cy="94112"/>
          </a:xfrm>
          <a:prstGeom prst="rect">
            <a:avLst/>
          </a:prstGeom>
          <a:solidFill>
            <a:srgbClr val="173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8B4460-B9FE-4A5F-8CC5-D365869ED60C}"/>
              </a:ext>
            </a:extLst>
          </p:cNvPr>
          <p:cNvSpPr/>
          <p:nvPr/>
        </p:nvSpPr>
        <p:spPr>
          <a:xfrm>
            <a:off x="5382500" y="5694315"/>
            <a:ext cx="2855345" cy="303279"/>
          </a:xfrm>
          <a:prstGeom prst="rect">
            <a:avLst/>
          </a:prstGeom>
          <a:solidFill>
            <a:srgbClr val="D41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3D7B9F-EB60-4054-8D7D-757FD741581A}"/>
              </a:ext>
            </a:extLst>
          </p:cNvPr>
          <p:cNvSpPr/>
          <p:nvPr/>
        </p:nvSpPr>
        <p:spPr>
          <a:xfrm>
            <a:off x="5382501" y="5351995"/>
            <a:ext cx="2855346" cy="303279"/>
          </a:xfrm>
          <a:prstGeom prst="rect">
            <a:avLst/>
          </a:prstGeom>
          <a:solidFill>
            <a:srgbClr val="5A8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20B009F-CA3F-4AA4-AD7A-2C6B2093931B}"/>
              </a:ext>
            </a:extLst>
          </p:cNvPr>
          <p:cNvSpPr/>
          <p:nvPr/>
        </p:nvSpPr>
        <p:spPr>
          <a:xfrm>
            <a:off x="933683" y="5003325"/>
            <a:ext cx="7304164" cy="303279"/>
          </a:xfrm>
          <a:prstGeom prst="rect">
            <a:avLst/>
          </a:prstGeom>
          <a:solidFill>
            <a:srgbClr val="173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8" name="عنوان فرعي 2">
            <a:extLst>
              <a:ext uri="{FF2B5EF4-FFF2-40B4-BE49-F238E27FC236}">
                <a16:creationId xmlns:a16="http://schemas.microsoft.com/office/drawing/2014/main" id="{6CA1C4B4-9C20-470D-8C6C-52479E9920C4}"/>
              </a:ext>
            </a:extLst>
          </p:cNvPr>
          <p:cNvSpPr txBox="1">
            <a:spLocks/>
          </p:cNvSpPr>
          <p:nvPr/>
        </p:nvSpPr>
        <p:spPr>
          <a:xfrm>
            <a:off x="5560003" y="1146316"/>
            <a:ext cx="4601348" cy="171655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l" rtl="0">
              <a:lnSpc>
                <a:spcPct val="100000"/>
              </a:lnSpc>
            </a:pPr>
            <a:endParaRPr lang="en-US" sz="1600" b="1" dirty="0"/>
          </a:p>
          <a:p>
            <a:pPr marL="457200" lvl="1" indent="0" algn="l" rtl="0">
              <a:lnSpc>
                <a:spcPct val="100000"/>
              </a:lnSpc>
              <a:buNone/>
            </a:pPr>
            <a:r>
              <a:rPr lang="en-US" sz="8000" b="1" dirty="0">
                <a:solidFill>
                  <a:srgbClr val="D4162F"/>
                </a:solidFill>
                <a:latin typeface="Centaur" panose="02030504050205020304" pitchFamily="18" charset="0"/>
              </a:rPr>
              <a:t> </a:t>
            </a:r>
            <a:r>
              <a:rPr lang="en-US" sz="9600" b="1" spc="600" dirty="0">
                <a:solidFill>
                  <a:srgbClr val="D33543"/>
                </a:solidFill>
                <a:effectLst>
                  <a:outerShdw blurRad="38100" dist="38100" dir="2700000" algn="tl">
                    <a:srgbClr val="000000">
                      <a:alpha val="43137"/>
                    </a:srgbClr>
                  </a:outerShdw>
                </a:effectLst>
                <a:latin typeface="Centaur" panose="02030504050205020304" pitchFamily="18" charset="0"/>
              </a:rPr>
              <a:t>I</a:t>
            </a:r>
            <a:r>
              <a:rPr lang="en-US" sz="6600" b="1" spc="600" dirty="0">
                <a:solidFill>
                  <a:srgbClr val="D33543"/>
                </a:solidFill>
                <a:effectLst>
                  <a:outerShdw blurRad="38100" dist="38100" dir="2700000" algn="tl">
                    <a:srgbClr val="000000">
                      <a:alpha val="43137"/>
                    </a:srgbClr>
                  </a:outerShdw>
                </a:effectLst>
                <a:latin typeface="Centaur" panose="02030504050205020304" pitchFamily="18" charset="0"/>
              </a:rPr>
              <a:t>ndex</a:t>
            </a:r>
            <a:r>
              <a:rPr lang="en-US" sz="5400" b="1" dirty="0">
                <a:solidFill>
                  <a:schemeClr val="bg1"/>
                </a:solidFill>
                <a:latin typeface="Arial Narrow" panose="020B0606020202030204" pitchFamily="34" charset="0"/>
              </a:rPr>
              <a:t>                      </a:t>
            </a:r>
          </a:p>
        </p:txBody>
      </p:sp>
      <p:sp>
        <p:nvSpPr>
          <p:cNvPr id="9" name="عنوان فرعي 2">
            <a:extLst>
              <a:ext uri="{FF2B5EF4-FFF2-40B4-BE49-F238E27FC236}">
                <a16:creationId xmlns:a16="http://schemas.microsoft.com/office/drawing/2014/main" id="{2F0C185E-D61F-4A37-B497-A2755564EADA}"/>
              </a:ext>
            </a:extLst>
          </p:cNvPr>
          <p:cNvSpPr txBox="1">
            <a:spLocks/>
          </p:cNvSpPr>
          <p:nvPr/>
        </p:nvSpPr>
        <p:spPr>
          <a:xfrm>
            <a:off x="521332" y="1891669"/>
            <a:ext cx="2982642" cy="218073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rtl="0">
              <a:lnSpc>
                <a:spcPct val="100000"/>
              </a:lnSpc>
              <a:buFont typeface="+mj-lt"/>
              <a:buAutoNum type="arabicPeriod"/>
            </a:pPr>
            <a:r>
              <a:rPr lang="en-US" sz="1800" b="1" dirty="0">
                <a:solidFill>
                  <a:srgbClr val="173F47"/>
                </a:solidFill>
              </a:rPr>
              <a:t>About Us</a:t>
            </a:r>
          </a:p>
          <a:p>
            <a:pPr marL="800100" lvl="1" indent="-342900" algn="l" rtl="0">
              <a:lnSpc>
                <a:spcPct val="100000"/>
              </a:lnSpc>
              <a:buFont typeface="+mj-lt"/>
              <a:buAutoNum type="arabicPeriod"/>
            </a:pPr>
            <a:r>
              <a:rPr lang="en-US" sz="1800" b="1" dirty="0">
                <a:solidFill>
                  <a:srgbClr val="173F47"/>
                </a:solidFill>
              </a:rPr>
              <a:t>Our Partner </a:t>
            </a:r>
          </a:p>
          <a:p>
            <a:pPr marL="800100" lvl="1" indent="-342900" algn="l" rtl="0">
              <a:lnSpc>
                <a:spcPct val="100000"/>
              </a:lnSpc>
              <a:buFont typeface="+mj-lt"/>
              <a:buAutoNum type="arabicPeriod"/>
            </a:pPr>
            <a:r>
              <a:rPr lang="en-US" sz="1800" b="1" dirty="0">
                <a:solidFill>
                  <a:srgbClr val="173F47"/>
                </a:solidFill>
              </a:rPr>
              <a:t>Our Clients</a:t>
            </a:r>
          </a:p>
          <a:p>
            <a:pPr marL="800100" lvl="1" indent="-342900" algn="l" rtl="0">
              <a:lnSpc>
                <a:spcPct val="100000"/>
              </a:lnSpc>
              <a:buFont typeface="+mj-lt"/>
              <a:buAutoNum type="arabicPeriod"/>
            </a:pPr>
            <a:r>
              <a:rPr lang="en-US" sz="1800" b="1" dirty="0">
                <a:solidFill>
                  <a:srgbClr val="173F47"/>
                </a:solidFill>
              </a:rPr>
              <a:t>Our Services</a:t>
            </a:r>
          </a:p>
          <a:p>
            <a:pPr marL="800100" lvl="1" indent="-342900" algn="l" rtl="0">
              <a:lnSpc>
                <a:spcPct val="100000"/>
              </a:lnSpc>
              <a:buFont typeface="+mj-lt"/>
              <a:buAutoNum type="arabicPeriod"/>
            </a:pPr>
            <a:r>
              <a:rPr lang="en-US" sz="1800" b="1" dirty="0">
                <a:solidFill>
                  <a:srgbClr val="173F47"/>
                </a:solidFill>
              </a:rPr>
              <a:t>Green Policy </a:t>
            </a:r>
          </a:p>
          <a:p>
            <a:pPr lvl="1" algn="l" rtl="0">
              <a:lnSpc>
                <a:spcPct val="100000"/>
              </a:lnSpc>
            </a:pPr>
            <a:r>
              <a:rPr lang="en-US" sz="1800" b="1" dirty="0">
                <a:solidFill>
                  <a:srgbClr val="173F47"/>
                </a:solidFill>
              </a:rPr>
              <a:t>                  </a:t>
            </a:r>
          </a:p>
          <a:p>
            <a:pPr marL="800100" lvl="1" indent="-342900" algn="l" rtl="0">
              <a:lnSpc>
                <a:spcPct val="100000"/>
              </a:lnSpc>
              <a:buFont typeface="+mj-lt"/>
              <a:buAutoNum type="arabicPeriod"/>
            </a:pPr>
            <a:endParaRPr lang="en-US" sz="1800" b="1" dirty="0">
              <a:solidFill>
                <a:srgbClr val="173F47"/>
              </a:solidFill>
            </a:endParaRPr>
          </a:p>
        </p:txBody>
      </p:sp>
      <p:sp>
        <p:nvSpPr>
          <p:cNvPr id="10" name="عنوان فرعي 2">
            <a:extLst>
              <a:ext uri="{FF2B5EF4-FFF2-40B4-BE49-F238E27FC236}">
                <a16:creationId xmlns:a16="http://schemas.microsoft.com/office/drawing/2014/main" id="{EFFC36B7-C3ED-4C4E-AE9B-B016618F8264}"/>
              </a:ext>
            </a:extLst>
          </p:cNvPr>
          <p:cNvSpPr txBox="1">
            <a:spLocks/>
          </p:cNvSpPr>
          <p:nvPr/>
        </p:nvSpPr>
        <p:spPr>
          <a:xfrm>
            <a:off x="500941" y="3935829"/>
            <a:ext cx="4321249" cy="241735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rtl="0">
              <a:lnSpc>
                <a:spcPct val="100000"/>
              </a:lnSpc>
              <a:buFont typeface="+mj-lt"/>
              <a:buAutoNum type="alphaUcPeriod"/>
            </a:pPr>
            <a:r>
              <a:rPr lang="en-US" sz="1800" b="1" dirty="0">
                <a:solidFill>
                  <a:srgbClr val="173F47"/>
                </a:solidFill>
              </a:rPr>
              <a:t>Bank Branches </a:t>
            </a:r>
          </a:p>
          <a:p>
            <a:pPr marL="800100" lvl="1" indent="-342900" algn="l" rtl="0">
              <a:lnSpc>
                <a:spcPct val="100000"/>
              </a:lnSpc>
              <a:buFont typeface="+mj-lt"/>
              <a:buAutoNum type="alphaUcPeriod"/>
            </a:pPr>
            <a:r>
              <a:rPr lang="en-US" sz="1800" b="1" dirty="0">
                <a:solidFill>
                  <a:srgbClr val="173F47"/>
                </a:solidFill>
              </a:rPr>
              <a:t>Executive Offices </a:t>
            </a:r>
          </a:p>
          <a:p>
            <a:pPr marL="800100" lvl="1" indent="-342900" algn="l" rtl="0">
              <a:lnSpc>
                <a:spcPct val="100000"/>
              </a:lnSpc>
              <a:buFont typeface="+mj-lt"/>
              <a:buAutoNum type="alphaUcPeriod"/>
            </a:pPr>
            <a:r>
              <a:rPr lang="en-US" sz="1800" b="1" dirty="0">
                <a:solidFill>
                  <a:srgbClr val="173F47"/>
                </a:solidFill>
              </a:rPr>
              <a:t>Jewelry Boutique</a:t>
            </a:r>
          </a:p>
          <a:p>
            <a:pPr marL="800100" lvl="1" indent="-342900" algn="l" rtl="0">
              <a:lnSpc>
                <a:spcPct val="100000"/>
              </a:lnSpc>
              <a:buFont typeface="+mj-lt"/>
              <a:buAutoNum type="alphaUcPeriod"/>
            </a:pPr>
            <a:r>
              <a:rPr lang="en-US" sz="1800" b="1" dirty="0">
                <a:solidFill>
                  <a:schemeClr val="bg1"/>
                </a:solidFill>
              </a:rPr>
              <a:t>Restaurants</a:t>
            </a:r>
          </a:p>
          <a:p>
            <a:pPr marL="800100" lvl="1" indent="-342900" algn="l" rtl="0">
              <a:lnSpc>
                <a:spcPct val="100000"/>
              </a:lnSpc>
              <a:buFont typeface="+mj-lt"/>
              <a:buAutoNum type="alphaUcPeriod"/>
            </a:pPr>
            <a:r>
              <a:rPr lang="en-US" sz="1800" b="1" dirty="0">
                <a:solidFill>
                  <a:schemeClr val="tx1">
                    <a:lumMod val="75000"/>
                    <a:lumOff val="25000"/>
                  </a:schemeClr>
                </a:solidFill>
              </a:rPr>
              <a:t>Gaz Stations</a:t>
            </a:r>
          </a:p>
          <a:p>
            <a:pPr marL="800100" lvl="1" indent="-342900" algn="l" rtl="0">
              <a:lnSpc>
                <a:spcPct val="100000"/>
              </a:lnSpc>
              <a:buFont typeface="+mj-lt"/>
              <a:buAutoNum type="alphaUcPeriod"/>
            </a:pPr>
            <a:r>
              <a:rPr lang="en-US" sz="1800" b="1" dirty="0">
                <a:solidFill>
                  <a:schemeClr val="tx1">
                    <a:lumMod val="75000"/>
                    <a:lumOff val="25000"/>
                  </a:schemeClr>
                </a:solidFill>
              </a:rPr>
              <a:t>Hospitals  </a:t>
            </a:r>
          </a:p>
          <a:p>
            <a:pPr marL="800100" lvl="1" indent="-342900" algn="l" rtl="0">
              <a:lnSpc>
                <a:spcPct val="100000"/>
              </a:lnSpc>
              <a:buFont typeface="+mj-lt"/>
              <a:buAutoNum type="alphaUcPeriod"/>
            </a:pPr>
            <a:endParaRPr lang="en-US" sz="1800" b="1" dirty="0">
              <a:solidFill>
                <a:schemeClr val="tx1">
                  <a:lumMod val="75000"/>
                  <a:lumOff val="25000"/>
                </a:schemeClr>
              </a:solidFill>
            </a:endParaRPr>
          </a:p>
          <a:p>
            <a:pPr marL="800100" lvl="1" indent="-342900" algn="l" rtl="0">
              <a:lnSpc>
                <a:spcPct val="100000"/>
              </a:lnSpc>
              <a:buFont typeface="+mj-lt"/>
              <a:buAutoNum type="alphaUcPeriod"/>
            </a:pPr>
            <a:endParaRPr lang="en-US" sz="1800" b="1" dirty="0">
              <a:solidFill>
                <a:schemeClr val="tx1">
                  <a:lumMod val="75000"/>
                  <a:lumOff val="25000"/>
                </a:schemeClr>
              </a:solidFill>
            </a:endParaRPr>
          </a:p>
          <a:p>
            <a:pPr lvl="1" algn="l" rtl="0">
              <a:lnSpc>
                <a:spcPct val="100000"/>
              </a:lnSpc>
            </a:pPr>
            <a:r>
              <a:rPr lang="en-US" sz="1800" b="1" dirty="0">
                <a:solidFill>
                  <a:schemeClr val="tx1">
                    <a:lumMod val="75000"/>
                    <a:lumOff val="25000"/>
                  </a:schemeClr>
                </a:solidFill>
              </a:rPr>
              <a:t> </a:t>
            </a:r>
          </a:p>
          <a:p>
            <a:pPr lvl="1" algn="l" rtl="0">
              <a:lnSpc>
                <a:spcPct val="100000"/>
              </a:lnSpc>
            </a:pPr>
            <a:endParaRPr lang="en-US" sz="1400" b="1" dirty="0">
              <a:solidFill>
                <a:schemeClr val="tx1">
                  <a:lumMod val="75000"/>
                  <a:lumOff val="25000"/>
                </a:schemeClr>
              </a:solidFill>
            </a:endParaRPr>
          </a:p>
        </p:txBody>
      </p:sp>
      <p:sp>
        <p:nvSpPr>
          <p:cNvPr id="15" name="عنوان فرعي 2">
            <a:extLst>
              <a:ext uri="{FF2B5EF4-FFF2-40B4-BE49-F238E27FC236}">
                <a16:creationId xmlns:a16="http://schemas.microsoft.com/office/drawing/2014/main" id="{9A936F8E-76AA-4C56-87B4-A680BF376F5A}"/>
              </a:ext>
            </a:extLst>
          </p:cNvPr>
          <p:cNvSpPr txBox="1">
            <a:spLocks/>
          </p:cNvSpPr>
          <p:nvPr/>
        </p:nvSpPr>
        <p:spPr>
          <a:xfrm>
            <a:off x="5431132" y="4991896"/>
            <a:ext cx="2273879" cy="1155700"/>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rtl="0">
              <a:lnSpc>
                <a:spcPct val="100000"/>
              </a:lnSpc>
              <a:buFont typeface="Wingdings" panose="05000000000000000000" pitchFamily="2" charset="2"/>
              <a:buChar char="Ø"/>
            </a:pPr>
            <a:r>
              <a:rPr lang="en-US" sz="1800" b="1" dirty="0">
                <a:solidFill>
                  <a:schemeClr val="bg1"/>
                </a:solidFill>
              </a:rPr>
              <a:t>Fine Dining </a:t>
            </a:r>
          </a:p>
          <a:p>
            <a:pPr marL="800100" lvl="1" indent="-342900" algn="l" rtl="0">
              <a:lnSpc>
                <a:spcPct val="100000"/>
              </a:lnSpc>
              <a:buFont typeface="Wingdings" panose="05000000000000000000" pitchFamily="2" charset="2"/>
              <a:buChar char="Ø"/>
            </a:pPr>
            <a:r>
              <a:rPr lang="en-US" sz="1800" b="1" dirty="0">
                <a:solidFill>
                  <a:schemeClr val="bg1"/>
                </a:solidFill>
              </a:rPr>
              <a:t>Casual Dining </a:t>
            </a:r>
          </a:p>
          <a:p>
            <a:pPr marL="800100" lvl="1" indent="-342900" algn="l" rtl="0">
              <a:lnSpc>
                <a:spcPct val="100000"/>
              </a:lnSpc>
              <a:buFont typeface="Wingdings" panose="05000000000000000000" pitchFamily="2" charset="2"/>
              <a:buChar char="Ø"/>
            </a:pPr>
            <a:r>
              <a:rPr lang="en-US" sz="1800" b="1" dirty="0">
                <a:solidFill>
                  <a:schemeClr val="bg1"/>
                </a:solidFill>
              </a:rPr>
              <a:t>Fast Food</a:t>
            </a:r>
          </a:p>
          <a:p>
            <a:pPr lvl="1" algn="l" rtl="0">
              <a:lnSpc>
                <a:spcPct val="100000"/>
              </a:lnSpc>
            </a:pPr>
            <a:r>
              <a:rPr lang="en-US" sz="1800" b="1" dirty="0">
                <a:solidFill>
                  <a:schemeClr val="tx1">
                    <a:lumMod val="75000"/>
                    <a:lumOff val="25000"/>
                  </a:schemeClr>
                </a:solidFill>
              </a:rPr>
              <a:t> </a:t>
            </a:r>
          </a:p>
          <a:p>
            <a:pPr lvl="1" algn="l" rtl="0">
              <a:lnSpc>
                <a:spcPct val="100000"/>
              </a:lnSpc>
            </a:pPr>
            <a:endParaRPr lang="en-US" sz="1400" b="1" dirty="0">
              <a:solidFill>
                <a:schemeClr val="tx1">
                  <a:lumMod val="75000"/>
                  <a:lumOff val="25000"/>
                </a:schemeClr>
              </a:solidFill>
            </a:endParaRPr>
          </a:p>
        </p:txBody>
      </p:sp>
      <p:sp>
        <p:nvSpPr>
          <p:cNvPr id="28" name="عنوان فرعي 2">
            <a:extLst>
              <a:ext uri="{FF2B5EF4-FFF2-40B4-BE49-F238E27FC236}">
                <a16:creationId xmlns:a16="http://schemas.microsoft.com/office/drawing/2014/main" id="{C6D0B9D2-12AF-41B6-AAC6-973541F2F382}"/>
              </a:ext>
            </a:extLst>
          </p:cNvPr>
          <p:cNvSpPr txBox="1">
            <a:spLocks/>
          </p:cNvSpPr>
          <p:nvPr/>
        </p:nvSpPr>
        <p:spPr>
          <a:xfrm>
            <a:off x="3476453" y="1591539"/>
            <a:ext cx="4321249" cy="241735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endParaRPr lang="en-US" sz="1400" b="1" dirty="0">
              <a:solidFill>
                <a:schemeClr val="tx1">
                  <a:lumMod val="75000"/>
                  <a:lumOff val="25000"/>
                </a:schemeClr>
              </a:solidFill>
            </a:endParaRPr>
          </a:p>
        </p:txBody>
      </p:sp>
      <p:sp>
        <p:nvSpPr>
          <p:cNvPr id="30" name="Slide Number Placeholder 29">
            <a:extLst>
              <a:ext uri="{FF2B5EF4-FFF2-40B4-BE49-F238E27FC236}">
                <a16:creationId xmlns:a16="http://schemas.microsoft.com/office/drawing/2014/main" id="{4D73D5DD-C921-4BC9-9023-518AB53B300C}"/>
              </a:ext>
            </a:extLst>
          </p:cNvPr>
          <p:cNvSpPr>
            <a:spLocks noGrp="1"/>
          </p:cNvSpPr>
          <p:nvPr>
            <p:ph type="sldNum" sz="quarter" idx="12"/>
          </p:nvPr>
        </p:nvSpPr>
        <p:spPr/>
        <p:txBody>
          <a:bodyPr/>
          <a:lstStyle/>
          <a:p>
            <a:fld id="{D9D1466A-262E-46C9-83F3-5D4B2F9E674B}" type="slidenum">
              <a:rPr lang="ar-SA" smtClean="0"/>
              <a:pPr/>
              <a:t>21</a:t>
            </a:fld>
            <a:endParaRPr lang="ar-SA"/>
          </a:p>
        </p:txBody>
      </p:sp>
      <p:sp>
        <p:nvSpPr>
          <p:cNvPr id="31" name="عنوان فرعي 2">
            <a:extLst>
              <a:ext uri="{FF2B5EF4-FFF2-40B4-BE49-F238E27FC236}">
                <a16:creationId xmlns:a16="http://schemas.microsoft.com/office/drawing/2014/main" id="{140E0F69-2093-4F7B-A5D5-CD9EE1E400AF}"/>
              </a:ext>
            </a:extLst>
          </p:cNvPr>
          <p:cNvSpPr txBox="1">
            <a:spLocks/>
          </p:cNvSpPr>
          <p:nvPr/>
        </p:nvSpPr>
        <p:spPr>
          <a:xfrm>
            <a:off x="3337077" y="1911660"/>
            <a:ext cx="1423840" cy="241735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6400" lvl="1" indent="50800" algn="l" rtl="0">
              <a:lnSpc>
                <a:spcPct val="100000"/>
              </a:lnSpc>
            </a:pPr>
            <a:r>
              <a:rPr lang="en-US" sz="1800" b="1" dirty="0">
                <a:solidFill>
                  <a:srgbClr val="173F47"/>
                </a:solidFill>
              </a:rPr>
              <a:t>03</a:t>
            </a:r>
          </a:p>
          <a:p>
            <a:pPr marL="406400" lvl="1" indent="50800" algn="l" rtl="0">
              <a:lnSpc>
                <a:spcPct val="100000"/>
              </a:lnSpc>
            </a:pPr>
            <a:r>
              <a:rPr lang="en-US" sz="1800" b="1" dirty="0">
                <a:solidFill>
                  <a:srgbClr val="173F47"/>
                </a:solidFill>
              </a:rPr>
              <a:t>06</a:t>
            </a:r>
          </a:p>
          <a:p>
            <a:pPr marL="406400" lvl="1" indent="50800" algn="l" rtl="0">
              <a:lnSpc>
                <a:spcPct val="100000"/>
              </a:lnSpc>
            </a:pPr>
            <a:r>
              <a:rPr lang="en-US" sz="1800" b="1" dirty="0">
                <a:solidFill>
                  <a:srgbClr val="173F47"/>
                </a:solidFill>
              </a:rPr>
              <a:t>07</a:t>
            </a:r>
          </a:p>
          <a:p>
            <a:pPr marL="406400" lvl="1" indent="50800" algn="l" rtl="0">
              <a:lnSpc>
                <a:spcPct val="100000"/>
              </a:lnSpc>
            </a:pPr>
            <a:r>
              <a:rPr lang="en-US" sz="1800" b="1" dirty="0">
                <a:solidFill>
                  <a:srgbClr val="173F47"/>
                </a:solidFill>
              </a:rPr>
              <a:t>09</a:t>
            </a:r>
          </a:p>
          <a:p>
            <a:pPr marL="406400" lvl="1" indent="50800" algn="l" rtl="0">
              <a:lnSpc>
                <a:spcPct val="100000"/>
              </a:lnSpc>
            </a:pPr>
            <a:r>
              <a:rPr lang="en-US" sz="1800" b="1" dirty="0">
                <a:solidFill>
                  <a:srgbClr val="173F47"/>
                </a:solidFill>
              </a:rPr>
              <a:t>17</a:t>
            </a:r>
          </a:p>
        </p:txBody>
      </p:sp>
      <p:sp>
        <p:nvSpPr>
          <p:cNvPr id="32" name="عنوان فرعي 2">
            <a:extLst>
              <a:ext uri="{FF2B5EF4-FFF2-40B4-BE49-F238E27FC236}">
                <a16:creationId xmlns:a16="http://schemas.microsoft.com/office/drawing/2014/main" id="{19088088-F680-473F-AFA4-CF58B5798ED9}"/>
              </a:ext>
            </a:extLst>
          </p:cNvPr>
          <p:cNvSpPr txBox="1">
            <a:spLocks/>
          </p:cNvSpPr>
          <p:nvPr/>
        </p:nvSpPr>
        <p:spPr>
          <a:xfrm>
            <a:off x="3303853" y="3926478"/>
            <a:ext cx="1039389" cy="241735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solidFill>
                  <a:srgbClr val="173F47"/>
                </a:solidFill>
              </a:rPr>
              <a:t>20</a:t>
            </a:r>
          </a:p>
          <a:p>
            <a:pPr lvl="1" algn="l" rtl="0">
              <a:lnSpc>
                <a:spcPct val="100000"/>
              </a:lnSpc>
            </a:pPr>
            <a:r>
              <a:rPr lang="en-US" sz="1800" b="1" dirty="0">
                <a:solidFill>
                  <a:srgbClr val="173F47"/>
                </a:solidFill>
              </a:rPr>
              <a:t>34</a:t>
            </a:r>
          </a:p>
          <a:p>
            <a:pPr lvl="1" algn="l" rtl="0">
              <a:lnSpc>
                <a:spcPct val="100000"/>
              </a:lnSpc>
            </a:pPr>
            <a:r>
              <a:rPr lang="en-US" sz="1800" b="1" dirty="0">
                <a:solidFill>
                  <a:srgbClr val="173F47"/>
                </a:solidFill>
              </a:rPr>
              <a:t>81</a:t>
            </a:r>
          </a:p>
          <a:p>
            <a:pPr lvl="1" algn="l" rtl="0">
              <a:lnSpc>
                <a:spcPct val="100000"/>
              </a:lnSpc>
            </a:pPr>
            <a:r>
              <a:rPr lang="en-US" sz="1800" b="1" dirty="0">
                <a:solidFill>
                  <a:schemeClr val="bg1"/>
                </a:solidFill>
              </a:rPr>
              <a:t>91</a:t>
            </a:r>
          </a:p>
          <a:p>
            <a:pPr lvl="1" algn="l" rtl="0">
              <a:lnSpc>
                <a:spcPct val="100000"/>
              </a:lnSpc>
            </a:pPr>
            <a:r>
              <a:rPr lang="en-US" sz="1800" b="1" dirty="0">
                <a:solidFill>
                  <a:srgbClr val="173F47"/>
                </a:solidFill>
              </a:rPr>
              <a:t>127</a:t>
            </a:r>
          </a:p>
          <a:p>
            <a:pPr lvl="1" algn="l" rtl="0">
              <a:lnSpc>
                <a:spcPct val="100000"/>
              </a:lnSpc>
            </a:pPr>
            <a:r>
              <a:rPr lang="en-US" sz="1800" b="1" dirty="0">
                <a:solidFill>
                  <a:srgbClr val="173F47"/>
                </a:solidFill>
              </a:rPr>
              <a:t>133</a:t>
            </a:r>
          </a:p>
          <a:p>
            <a:pPr lvl="1" algn="l" rtl="0">
              <a:lnSpc>
                <a:spcPct val="100000"/>
              </a:lnSpc>
            </a:pPr>
            <a:endParaRPr lang="en-US" sz="1800" b="1" dirty="0">
              <a:solidFill>
                <a:schemeClr val="bg1"/>
              </a:solidFill>
            </a:endParaRPr>
          </a:p>
        </p:txBody>
      </p:sp>
      <p:sp>
        <p:nvSpPr>
          <p:cNvPr id="33" name="عنوان فرعي 2">
            <a:extLst>
              <a:ext uri="{FF2B5EF4-FFF2-40B4-BE49-F238E27FC236}">
                <a16:creationId xmlns:a16="http://schemas.microsoft.com/office/drawing/2014/main" id="{8860F314-6395-4D11-B2B9-48E6781AF883}"/>
              </a:ext>
            </a:extLst>
          </p:cNvPr>
          <p:cNvSpPr txBox="1">
            <a:spLocks/>
          </p:cNvSpPr>
          <p:nvPr/>
        </p:nvSpPr>
        <p:spPr>
          <a:xfrm>
            <a:off x="7856328" y="4995993"/>
            <a:ext cx="1039389" cy="127212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1800" b="1" dirty="0">
                <a:solidFill>
                  <a:srgbClr val="173F47"/>
                </a:solidFill>
              </a:rPr>
              <a:t>92</a:t>
            </a:r>
          </a:p>
          <a:p>
            <a:pPr lvl="1" algn="l" rtl="0">
              <a:lnSpc>
                <a:spcPct val="100000"/>
              </a:lnSpc>
            </a:pPr>
            <a:r>
              <a:rPr lang="en-US" sz="1800" b="1" dirty="0">
                <a:solidFill>
                  <a:srgbClr val="173F47"/>
                </a:solidFill>
              </a:rPr>
              <a:t>103</a:t>
            </a:r>
          </a:p>
          <a:p>
            <a:pPr lvl="1" algn="l" rtl="0">
              <a:lnSpc>
                <a:spcPct val="100000"/>
              </a:lnSpc>
            </a:pPr>
            <a:r>
              <a:rPr lang="en-US" sz="1800" b="1" dirty="0">
                <a:solidFill>
                  <a:srgbClr val="173F47"/>
                </a:solidFill>
              </a:rPr>
              <a:t>120</a:t>
            </a:r>
          </a:p>
          <a:p>
            <a:pPr lvl="1" algn="l" rtl="0">
              <a:lnSpc>
                <a:spcPct val="100000"/>
              </a:lnSpc>
            </a:pPr>
            <a:endParaRPr lang="en-US" sz="1800" b="1" dirty="0">
              <a:solidFill>
                <a:schemeClr val="bg1"/>
              </a:solidFill>
            </a:endParaRPr>
          </a:p>
        </p:txBody>
      </p:sp>
      <p:sp>
        <p:nvSpPr>
          <p:cNvPr id="34" name="Arrow: Curved Right 33">
            <a:extLst>
              <a:ext uri="{FF2B5EF4-FFF2-40B4-BE49-F238E27FC236}">
                <a16:creationId xmlns:a16="http://schemas.microsoft.com/office/drawing/2014/main" id="{685D5032-20D0-4465-A9A8-1B2541A2C82A}"/>
              </a:ext>
            </a:extLst>
          </p:cNvPr>
          <p:cNvSpPr/>
          <p:nvPr/>
        </p:nvSpPr>
        <p:spPr>
          <a:xfrm flipH="1">
            <a:off x="8447112" y="3417671"/>
            <a:ext cx="813084" cy="1268629"/>
          </a:xfrm>
          <a:prstGeom prst="curvedRightArrow">
            <a:avLst/>
          </a:prstGeom>
          <a:solidFill>
            <a:srgbClr val="D3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عنوان فرعي 2">
            <a:extLst>
              <a:ext uri="{FF2B5EF4-FFF2-40B4-BE49-F238E27FC236}">
                <a16:creationId xmlns:a16="http://schemas.microsoft.com/office/drawing/2014/main" id="{7B50333E-4343-4C67-8171-539A700101D0}"/>
              </a:ext>
            </a:extLst>
          </p:cNvPr>
          <p:cNvSpPr txBox="1">
            <a:spLocks/>
          </p:cNvSpPr>
          <p:nvPr/>
        </p:nvSpPr>
        <p:spPr>
          <a:xfrm>
            <a:off x="4962462" y="2150449"/>
            <a:ext cx="4918821" cy="171655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l" rtl="0">
              <a:lnSpc>
                <a:spcPct val="100000"/>
              </a:lnSpc>
            </a:pPr>
            <a:endParaRPr lang="en-US" sz="1600" b="1" dirty="0"/>
          </a:p>
          <a:p>
            <a:pPr marL="457200" lvl="1" indent="0" algn="l" rtl="0">
              <a:lnSpc>
                <a:spcPct val="100000"/>
              </a:lnSpc>
              <a:buNone/>
            </a:pPr>
            <a:r>
              <a:rPr lang="en-US" sz="6600" b="1" spc="600" dirty="0">
                <a:solidFill>
                  <a:schemeClr val="tx2">
                    <a:lumMod val="75000"/>
                  </a:schemeClr>
                </a:solidFill>
                <a:effectLst>
                  <a:outerShdw blurRad="38100" dist="38100" dir="2700000" algn="tl">
                    <a:srgbClr val="000000">
                      <a:alpha val="43137"/>
                    </a:srgbClr>
                  </a:outerShdw>
                </a:effectLst>
                <a:latin typeface="Centaur" panose="02030504050205020304" pitchFamily="18" charset="0"/>
              </a:rPr>
              <a:t>Pro</a:t>
            </a:r>
            <a:r>
              <a:rPr lang="en-US" sz="10000" b="1" spc="600" dirty="0">
                <a:solidFill>
                  <a:schemeClr val="tx2">
                    <a:lumMod val="75000"/>
                  </a:schemeClr>
                </a:solidFill>
                <a:effectLst>
                  <a:outerShdw blurRad="38100" dist="38100" dir="2700000" algn="tl">
                    <a:srgbClr val="000000">
                      <a:alpha val="43137"/>
                    </a:srgbClr>
                  </a:outerShdw>
                </a:effectLst>
                <a:latin typeface="Centaur" panose="02030504050205020304" pitchFamily="18" charset="0"/>
              </a:rPr>
              <a:t>j</a:t>
            </a:r>
            <a:r>
              <a:rPr lang="en-US" sz="6600" b="1" spc="600" dirty="0">
                <a:solidFill>
                  <a:schemeClr val="tx2">
                    <a:lumMod val="75000"/>
                  </a:schemeClr>
                </a:solidFill>
                <a:effectLst>
                  <a:outerShdw blurRad="38100" dist="38100" dir="2700000" algn="tl">
                    <a:srgbClr val="000000">
                      <a:alpha val="43137"/>
                    </a:srgbClr>
                  </a:outerShdw>
                </a:effectLst>
                <a:latin typeface="Centaur" panose="02030504050205020304" pitchFamily="18" charset="0"/>
              </a:rPr>
              <a:t>ect</a:t>
            </a:r>
            <a:r>
              <a:rPr lang="en-US" sz="5400" b="1" dirty="0">
                <a:solidFill>
                  <a:schemeClr val="bg1"/>
                </a:solidFill>
                <a:latin typeface="Arial Narrow" panose="020B0606020202030204" pitchFamily="34" charset="0"/>
              </a:rPr>
              <a:t>                      </a:t>
            </a:r>
          </a:p>
        </p:txBody>
      </p:sp>
      <p:sp>
        <p:nvSpPr>
          <p:cNvPr id="36" name="عنوان فرعي 2">
            <a:extLst>
              <a:ext uri="{FF2B5EF4-FFF2-40B4-BE49-F238E27FC236}">
                <a16:creationId xmlns:a16="http://schemas.microsoft.com/office/drawing/2014/main" id="{3EB73B40-E736-46A2-A78A-7BE0714C95C0}"/>
              </a:ext>
            </a:extLst>
          </p:cNvPr>
          <p:cNvSpPr txBox="1">
            <a:spLocks/>
          </p:cNvSpPr>
          <p:nvPr/>
        </p:nvSpPr>
        <p:spPr>
          <a:xfrm>
            <a:off x="3842676" y="1619250"/>
            <a:ext cx="2982642" cy="2180735"/>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rtl="0">
              <a:lnSpc>
                <a:spcPct val="100000"/>
              </a:lnSpc>
            </a:pPr>
            <a:r>
              <a:rPr lang="en-US" sz="9600" b="1" dirty="0">
                <a:solidFill>
                  <a:srgbClr val="D33543"/>
                </a:solidFill>
                <a:effectLst>
                  <a:outerShdw blurRad="38100" dist="38100" dir="2700000" algn="tl">
                    <a:srgbClr val="000000">
                      <a:alpha val="43137"/>
                    </a:srgbClr>
                  </a:outerShdw>
                </a:effectLst>
              </a:rPr>
              <a:t>Our</a:t>
            </a:r>
          </a:p>
          <a:p>
            <a:pPr lvl="1" algn="l" rtl="0">
              <a:lnSpc>
                <a:spcPct val="100000"/>
              </a:lnSpc>
            </a:pPr>
            <a:r>
              <a:rPr lang="en-US" sz="1800" b="1" dirty="0">
                <a:solidFill>
                  <a:srgbClr val="173F47"/>
                </a:solidFill>
              </a:rPr>
              <a:t>                  </a:t>
            </a:r>
          </a:p>
          <a:p>
            <a:pPr marL="800100" lvl="1" indent="-342900" algn="l" rtl="0">
              <a:lnSpc>
                <a:spcPct val="100000"/>
              </a:lnSpc>
              <a:buFont typeface="+mj-lt"/>
              <a:buAutoNum type="arabicPeriod"/>
            </a:pPr>
            <a:endParaRPr lang="en-US" sz="1400" b="1" dirty="0">
              <a:solidFill>
                <a:srgbClr val="173F47"/>
              </a:solidFill>
            </a:endParaRPr>
          </a:p>
        </p:txBody>
      </p:sp>
      <p:sp>
        <p:nvSpPr>
          <p:cNvPr id="40" name="Rectangle 39">
            <a:extLst>
              <a:ext uri="{FF2B5EF4-FFF2-40B4-BE49-F238E27FC236}">
                <a16:creationId xmlns:a16="http://schemas.microsoft.com/office/drawing/2014/main" id="{62B21EF4-DBB7-4029-8CE8-46FA7E9B0F9A}"/>
              </a:ext>
            </a:extLst>
          </p:cNvPr>
          <p:cNvSpPr/>
          <p:nvPr/>
        </p:nvSpPr>
        <p:spPr>
          <a:xfrm flipV="1">
            <a:off x="7164020" y="3743325"/>
            <a:ext cx="1085480" cy="94112"/>
          </a:xfrm>
          <a:prstGeom prst="rect">
            <a:avLst/>
          </a:prstGeom>
          <a:solidFill>
            <a:srgbClr val="173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31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6ADF4-4AFC-4535-81C8-3EA379B41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a:extLst>
              <a:ext uri="{FF2B5EF4-FFF2-40B4-BE49-F238E27FC236}">
                <a16:creationId xmlns:a16="http://schemas.microsoft.com/office/drawing/2014/main" id="{D9FE4118-781F-4383-B668-ADD0CA7D95A6}"/>
              </a:ext>
            </a:extLst>
          </p:cNvPr>
          <p:cNvPicPr>
            <a:picLocks noChangeAspect="1"/>
          </p:cNvPicPr>
          <p:nvPr/>
        </p:nvPicPr>
        <p:blipFill rotWithShape="1">
          <a:blip r:embed="rId3">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4" name="Slide Number Placeholder 3">
            <a:extLst>
              <a:ext uri="{FF2B5EF4-FFF2-40B4-BE49-F238E27FC236}">
                <a16:creationId xmlns:a16="http://schemas.microsoft.com/office/drawing/2014/main" id="{B3992CEA-F2B7-4162-AFE0-1DDFD3A071BD}"/>
              </a:ext>
            </a:extLst>
          </p:cNvPr>
          <p:cNvSpPr>
            <a:spLocks noGrp="1"/>
          </p:cNvSpPr>
          <p:nvPr>
            <p:ph type="sldNum" sz="quarter" idx="12"/>
          </p:nvPr>
        </p:nvSpPr>
        <p:spPr/>
        <p:txBody>
          <a:bodyPr/>
          <a:lstStyle/>
          <a:p>
            <a:fld id="{D9D1466A-262E-46C9-83F3-5D4B2F9E674B}" type="slidenum">
              <a:rPr lang="ar-SA" smtClean="0"/>
              <a:pPr/>
              <a:t>22</a:t>
            </a:fld>
            <a:endParaRPr lang="ar-SA"/>
          </a:p>
        </p:txBody>
      </p:sp>
    </p:spTree>
    <p:extLst>
      <p:ext uri="{BB962C8B-B14F-4D97-AF65-F5344CB8AC3E}">
        <p14:creationId xmlns:p14="http://schemas.microsoft.com/office/powerpoint/2010/main" val="20447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B58489-1DF2-42D2-B04B-847D4864784E}"/>
              </a:ext>
            </a:extLst>
          </p:cNvPr>
          <p:cNvPicPr>
            <a:picLocks noChangeAspect="1"/>
          </p:cNvPicPr>
          <p:nvPr/>
        </p:nvPicPr>
        <p:blipFill rotWithShape="1">
          <a:blip r:embed="rId2">
            <a:extLst>
              <a:ext uri="{28A0092B-C50C-407E-A947-70E740481C1C}">
                <a14:useLocalDpi xmlns:a14="http://schemas.microsoft.com/office/drawing/2010/main" val="0"/>
              </a:ext>
            </a:extLst>
          </a:blip>
          <a:srcRect l="23729" r="32105"/>
          <a:stretch/>
        </p:blipFill>
        <p:spPr>
          <a:xfrm flipH="1">
            <a:off x="8348980" y="-9344"/>
            <a:ext cx="3840480" cy="6867344"/>
          </a:xfrm>
          <a:prstGeom prst="rect">
            <a:avLst/>
          </a:prstGeom>
          <a:effectLst>
            <a:glow>
              <a:schemeClr val="accent1">
                <a:alpha val="40000"/>
              </a:schemeClr>
            </a:glow>
            <a:outerShdw blurRad="266700" dist="88900" dir="11880000" sx="91000" sy="91000" algn="ctr" rotWithShape="0">
              <a:srgbClr val="000000">
                <a:alpha val="41000"/>
              </a:srgbClr>
            </a:outerShdw>
          </a:effectLst>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4" name="Picture 3">
            <a:extLst>
              <a:ext uri="{FF2B5EF4-FFF2-40B4-BE49-F238E27FC236}">
                <a16:creationId xmlns:a16="http://schemas.microsoft.com/office/drawing/2014/main" id="{E828FA29-2323-4B52-A846-A27826B7E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 y="3639756"/>
            <a:ext cx="5238750" cy="1526604"/>
          </a:xfrm>
          <a:prstGeom prst="rect">
            <a:avLst/>
          </a:prstGeom>
          <a:effectLst>
            <a:outerShdw blurRad="50800" dist="88900" dir="1800000" algn="ctr" rotWithShape="0">
              <a:srgbClr val="000000">
                <a:alpha val="43137"/>
              </a:srgbClr>
            </a:outerShdw>
          </a:effectLst>
        </p:spPr>
      </p:pic>
      <p:sp>
        <p:nvSpPr>
          <p:cNvPr id="3" name="Slide Number Placeholder 2">
            <a:extLst>
              <a:ext uri="{FF2B5EF4-FFF2-40B4-BE49-F238E27FC236}">
                <a16:creationId xmlns:a16="http://schemas.microsoft.com/office/drawing/2014/main" id="{B57D6752-4FAF-445E-BE2D-367349D2C323}"/>
              </a:ext>
            </a:extLst>
          </p:cNvPr>
          <p:cNvSpPr>
            <a:spLocks noGrp="1"/>
          </p:cNvSpPr>
          <p:nvPr>
            <p:ph type="sldNum" sz="quarter" idx="12"/>
          </p:nvPr>
        </p:nvSpPr>
        <p:spPr/>
        <p:txBody>
          <a:bodyPr/>
          <a:lstStyle/>
          <a:p>
            <a:fld id="{D9D1466A-262E-46C9-83F3-5D4B2F9E674B}" type="slidenum">
              <a:rPr lang="ar-SA" smtClean="0"/>
              <a:pPr/>
              <a:t>23</a:t>
            </a:fld>
            <a:endParaRPr lang="ar-SA"/>
          </a:p>
        </p:txBody>
      </p:sp>
    </p:spTree>
    <p:extLst>
      <p:ext uri="{BB962C8B-B14F-4D97-AF65-F5344CB8AC3E}">
        <p14:creationId xmlns:p14="http://schemas.microsoft.com/office/powerpoint/2010/main" val="3499363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2F3215F-D436-43A4-9987-8EF2A0DE73ED}"/>
              </a:ext>
            </a:extLst>
          </p:cNvPr>
          <p:cNvSpPr/>
          <p:nvPr/>
        </p:nvSpPr>
        <p:spPr>
          <a:xfrm>
            <a:off x="0" y="-8263"/>
            <a:ext cx="10306050" cy="6866263"/>
          </a:xfrm>
          <a:prstGeom prst="rect">
            <a:avLst/>
          </a:prstGeom>
          <a:blipFill>
            <a:blip r:embed="rId2" cstate="print"/>
            <a:stretch>
              <a:fillRect/>
            </a:stretch>
          </a:blipFill>
        </p:spPr>
        <p:txBody>
          <a:bodyPr wrap="square" lIns="0" tIns="0" rIns="0" bIns="0" rtlCol="0"/>
          <a:lstStyle/>
          <a:p>
            <a:endParaRPr sz="2520"/>
          </a:p>
        </p:txBody>
      </p:sp>
      <p:sp>
        <p:nvSpPr>
          <p:cNvPr id="9" name="object 8">
            <a:extLst>
              <a:ext uri="{FF2B5EF4-FFF2-40B4-BE49-F238E27FC236}">
                <a16:creationId xmlns:a16="http://schemas.microsoft.com/office/drawing/2014/main" id="{08C02D2B-7C28-42EE-8576-127BC5710576}"/>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0" name="Picture 9">
            <a:extLst>
              <a:ext uri="{FF2B5EF4-FFF2-40B4-BE49-F238E27FC236}">
                <a16:creationId xmlns:a16="http://schemas.microsoft.com/office/drawing/2014/main" id="{BB928886-AD7E-41C5-A527-1F6D8C72A7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8670" y="6105666"/>
            <a:ext cx="1617268" cy="471282"/>
          </a:xfrm>
          <a:prstGeom prst="rect">
            <a:avLst/>
          </a:prstGeom>
        </p:spPr>
      </p:pic>
      <p:sp>
        <p:nvSpPr>
          <p:cNvPr id="3" name="Slide Number Placeholder 2">
            <a:extLst>
              <a:ext uri="{FF2B5EF4-FFF2-40B4-BE49-F238E27FC236}">
                <a16:creationId xmlns:a16="http://schemas.microsoft.com/office/drawing/2014/main" id="{E8620EA7-AB50-4C93-931F-C5506FF879BE}"/>
              </a:ext>
            </a:extLst>
          </p:cNvPr>
          <p:cNvSpPr>
            <a:spLocks noGrp="1"/>
          </p:cNvSpPr>
          <p:nvPr>
            <p:ph type="sldNum" sz="quarter" idx="12"/>
          </p:nvPr>
        </p:nvSpPr>
        <p:spPr/>
        <p:txBody>
          <a:bodyPr/>
          <a:lstStyle/>
          <a:p>
            <a:fld id="{D9D1466A-262E-46C9-83F3-5D4B2F9E674B}" type="slidenum">
              <a:rPr lang="ar-SA" smtClean="0"/>
              <a:pPr/>
              <a:t>24</a:t>
            </a:fld>
            <a:endParaRPr lang="ar-SA"/>
          </a:p>
        </p:txBody>
      </p:sp>
    </p:spTree>
    <p:extLst>
      <p:ext uri="{BB962C8B-B14F-4D97-AF65-F5344CB8AC3E}">
        <p14:creationId xmlns:p14="http://schemas.microsoft.com/office/powerpoint/2010/main" val="305569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394D0097-7AD9-4591-838B-1D73698C250C}"/>
              </a:ext>
            </a:extLst>
          </p:cNvPr>
          <p:cNvSpPr/>
          <p:nvPr/>
        </p:nvSpPr>
        <p:spPr>
          <a:xfrm>
            <a:off x="1" y="-20955"/>
            <a:ext cx="10325099" cy="6878955"/>
          </a:xfrm>
          <a:prstGeom prst="rect">
            <a:avLst/>
          </a:prstGeom>
          <a:blipFill>
            <a:blip r:embed="rId2" cstate="print"/>
            <a:stretch>
              <a:fillRect/>
            </a:stretch>
          </a:blip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10" name="object 8">
            <a:extLst>
              <a:ext uri="{FF2B5EF4-FFF2-40B4-BE49-F238E27FC236}">
                <a16:creationId xmlns:a16="http://schemas.microsoft.com/office/drawing/2014/main" id="{563E3C7B-1C8E-444C-9FFB-36F592F2F4DB}"/>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5" name="Picture 14">
            <a:extLst>
              <a:ext uri="{FF2B5EF4-FFF2-40B4-BE49-F238E27FC236}">
                <a16:creationId xmlns:a16="http://schemas.microsoft.com/office/drawing/2014/main" id="{D40C7E88-8A32-48D3-ACBC-68410B582D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8670" y="6105666"/>
            <a:ext cx="1617268" cy="471282"/>
          </a:xfrm>
          <a:prstGeom prst="rect">
            <a:avLst/>
          </a:prstGeom>
        </p:spPr>
      </p:pic>
      <p:sp>
        <p:nvSpPr>
          <p:cNvPr id="3" name="Slide Number Placeholder 2">
            <a:extLst>
              <a:ext uri="{FF2B5EF4-FFF2-40B4-BE49-F238E27FC236}">
                <a16:creationId xmlns:a16="http://schemas.microsoft.com/office/drawing/2014/main" id="{58D9D5D0-6282-4DBA-97B9-AA626945E197}"/>
              </a:ext>
            </a:extLst>
          </p:cNvPr>
          <p:cNvSpPr>
            <a:spLocks noGrp="1"/>
          </p:cNvSpPr>
          <p:nvPr>
            <p:ph type="sldNum" sz="quarter" idx="12"/>
          </p:nvPr>
        </p:nvSpPr>
        <p:spPr/>
        <p:txBody>
          <a:bodyPr/>
          <a:lstStyle/>
          <a:p>
            <a:fld id="{D9D1466A-262E-46C9-83F3-5D4B2F9E674B}" type="slidenum">
              <a:rPr lang="ar-SA" smtClean="0"/>
              <a:pPr/>
              <a:t>25</a:t>
            </a:fld>
            <a:endParaRPr lang="ar-SA"/>
          </a:p>
        </p:txBody>
      </p:sp>
    </p:spTree>
    <p:extLst>
      <p:ext uri="{BB962C8B-B14F-4D97-AF65-F5344CB8AC3E}">
        <p14:creationId xmlns:p14="http://schemas.microsoft.com/office/powerpoint/2010/main" val="14060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A994FC98-4A2C-4C14-B097-B8E54120D9CA}"/>
              </a:ext>
            </a:extLst>
          </p:cNvPr>
          <p:cNvSpPr/>
          <p:nvPr/>
        </p:nvSpPr>
        <p:spPr>
          <a:xfrm>
            <a:off x="0" y="-42801"/>
            <a:ext cx="10344150" cy="6900801"/>
          </a:xfrm>
          <a:prstGeom prst="rect">
            <a:avLst/>
          </a:prstGeom>
          <a:blipFill>
            <a:blip r:embed="rId2" cstate="print"/>
            <a:stretch>
              <a:fillRect/>
            </a:stretch>
          </a:blip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10" name="object 8">
            <a:extLst>
              <a:ext uri="{FF2B5EF4-FFF2-40B4-BE49-F238E27FC236}">
                <a16:creationId xmlns:a16="http://schemas.microsoft.com/office/drawing/2014/main" id="{BE2E3CAA-FC18-4C5D-94D6-86F2A2C20533}"/>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5" name="Picture 14">
            <a:extLst>
              <a:ext uri="{FF2B5EF4-FFF2-40B4-BE49-F238E27FC236}">
                <a16:creationId xmlns:a16="http://schemas.microsoft.com/office/drawing/2014/main" id="{E019B006-21DD-405B-919C-3B0389FF94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8670" y="6105666"/>
            <a:ext cx="1617268" cy="471282"/>
          </a:xfrm>
          <a:prstGeom prst="rect">
            <a:avLst/>
          </a:prstGeom>
        </p:spPr>
      </p:pic>
      <p:sp>
        <p:nvSpPr>
          <p:cNvPr id="3" name="Slide Number Placeholder 2">
            <a:extLst>
              <a:ext uri="{FF2B5EF4-FFF2-40B4-BE49-F238E27FC236}">
                <a16:creationId xmlns:a16="http://schemas.microsoft.com/office/drawing/2014/main" id="{7718CF10-0B4A-4D2B-B64F-2030E08960BD}"/>
              </a:ext>
            </a:extLst>
          </p:cNvPr>
          <p:cNvSpPr>
            <a:spLocks noGrp="1"/>
          </p:cNvSpPr>
          <p:nvPr>
            <p:ph type="sldNum" sz="quarter" idx="12"/>
          </p:nvPr>
        </p:nvSpPr>
        <p:spPr/>
        <p:txBody>
          <a:bodyPr/>
          <a:lstStyle/>
          <a:p>
            <a:fld id="{D9D1466A-262E-46C9-83F3-5D4B2F9E674B}" type="slidenum">
              <a:rPr lang="ar-SA" smtClean="0"/>
              <a:pPr/>
              <a:t>26</a:t>
            </a:fld>
            <a:endParaRPr lang="ar-SA"/>
          </a:p>
        </p:txBody>
      </p:sp>
    </p:spTree>
    <p:extLst>
      <p:ext uri="{BB962C8B-B14F-4D97-AF65-F5344CB8AC3E}">
        <p14:creationId xmlns:p14="http://schemas.microsoft.com/office/powerpoint/2010/main" val="144638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3" name="Picture 2">
            <a:extLst>
              <a:ext uri="{FF2B5EF4-FFF2-40B4-BE49-F238E27FC236}">
                <a16:creationId xmlns:a16="http://schemas.microsoft.com/office/drawing/2014/main" id="{EA6CD886-F97E-4547-9CF1-19B3696C526E}"/>
              </a:ext>
            </a:extLst>
          </p:cNvPr>
          <p:cNvPicPr>
            <a:picLocks noChangeAspect="1"/>
          </p:cNvPicPr>
          <p:nvPr/>
        </p:nvPicPr>
        <p:blipFill rotWithShape="1">
          <a:blip r:embed="rId7">
            <a:extLst>
              <a:ext uri="{28A0092B-C50C-407E-A947-70E740481C1C}">
                <a14:useLocalDpi xmlns:a14="http://schemas.microsoft.com/office/drawing/2010/main" val="0"/>
              </a:ext>
            </a:extLst>
          </a:blip>
          <a:srcRect l="9563" t="24927" r="11727" b="14648"/>
          <a:stretch/>
        </p:blipFill>
        <p:spPr>
          <a:xfrm>
            <a:off x="725838" y="3309574"/>
            <a:ext cx="4446875" cy="2560322"/>
          </a:xfrm>
          <a:prstGeom prst="rect">
            <a:avLst/>
          </a:prstGeom>
          <a:effectLst>
            <a:outerShdw blurRad="50800" dist="50800" dir="4200000" algn="ctr" rotWithShape="0">
              <a:srgbClr val="000000">
                <a:alpha val="43137"/>
              </a:srgbClr>
            </a:outerShdw>
          </a:effectLst>
        </p:spPr>
      </p:pic>
      <p:sp>
        <p:nvSpPr>
          <p:cNvPr id="4" name="Slide Number Placeholder 3">
            <a:extLst>
              <a:ext uri="{FF2B5EF4-FFF2-40B4-BE49-F238E27FC236}">
                <a16:creationId xmlns:a16="http://schemas.microsoft.com/office/drawing/2014/main" id="{13DC7A8A-27E0-43F2-A0A9-1606710068AF}"/>
              </a:ext>
            </a:extLst>
          </p:cNvPr>
          <p:cNvSpPr>
            <a:spLocks noGrp="1"/>
          </p:cNvSpPr>
          <p:nvPr>
            <p:ph type="sldNum" sz="quarter" idx="12"/>
          </p:nvPr>
        </p:nvSpPr>
        <p:spPr/>
        <p:txBody>
          <a:bodyPr/>
          <a:lstStyle/>
          <a:p>
            <a:fld id="{D9D1466A-262E-46C9-83F3-5D4B2F9E674B}" type="slidenum">
              <a:rPr lang="ar-SA" smtClean="0"/>
              <a:pPr/>
              <a:t>27</a:t>
            </a:fld>
            <a:endParaRPr lang="ar-SA"/>
          </a:p>
        </p:txBody>
      </p:sp>
    </p:spTree>
    <p:extLst>
      <p:ext uri="{BB962C8B-B14F-4D97-AF65-F5344CB8AC3E}">
        <p14:creationId xmlns:p14="http://schemas.microsoft.com/office/powerpoint/2010/main" val="89991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7BEA69A9-D73C-44A8-9BFE-88C5FB64295F}"/>
              </a:ext>
            </a:extLst>
          </p:cNvPr>
          <p:cNvSpPr/>
          <p:nvPr/>
        </p:nvSpPr>
        <p:spPr>
          <a:xfrm>
            <a:off x="0" y="-43637"/>
            <a:ext cx="10248900" cy="6901638"/>
          </a:xfrm>
          <a:prstGeom prst="rect">
            <a:avLst/>
          </a:prstGeom>
          <a:blipFill>
            <a:blip r:embed="rId2" cstate="print"/>
            <a:stretch>
              <a:fillRect/>
            </a:stretch>
          </a:blip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15" name="object 8">
            <a:extLst>
              <a:ext uri="{FF2B5EF4-FFF2-40B4-BE49-F238E27FC236}">
                <a16:creationId xmlns:a16="http://schemas.microsoft.com/office/drawing/2014/main" id="{1628FF2F-C1D2-438D-A63F-34F68E1F4E58}"/>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sp>
        <p:nvSpPr>
          <p:cNvPr id="17" name="object 10">
            <a:extLst>
              <a:ext uri="{FF2B5EF4-FFF2-40B4-BE49-F238E27FC236}">
                <a16:creationId xmlns:a16="http://schemas.microsoft.com/office/drawing/2014/main" id="{282E1D3D-489B-4044-9701-36EB9FA654E2}"/>
              </a:ext>
            </a:extLst>
          </p:cNvPr>
          <p:cNvSpPr/>
          <p:nvPr/>
        </p:nvSpPr>
        <p:spPr>
          <a:xfrm>
            <a:off x="7296297" y="5968195"/>
            <a:ext cx="1329817" cy="710247"/>
          </a:xfrm>
          <a:prstGeom prst="rect">
            <a:avLst/>
          </a:prstGeom>
          <a:blipFill>
            <a:blip r:embed="rId8" cstate="print"/>
            <a:stretch>
              <a:fillRect/>
            </a:stretch>
          </a:blipFill>
        </p:spPr>
        <p:txBody>
          <a:bodyPr wrap="square" lIns="0" tIns="0" rIns="0" bIns="0" rtlCol="0"/>
          <a:lstStyle/>
          <a:p>
            <a:endParaRPr sz="2520"/>
          </a:p>
        </p:txBody>
      </p:sp>
      <p:sp>
        <p:nvSpPr>
          <p:cNvPr id="3" name="Slide Number Placeholder 2">
            <a:extLst>
              <a:ext uri="{FF2B5EF4-FFF2-40B4-BE49-F238E27FC236}">
                <a16:creationId xmlns:a16="http://schemas.microsoft.com/office/drawing/2014/main" id="{A80E4F90-00AB-44C5-A7E8-614C4102B2F1}"/>
              </a:ext>
            </a:extLst>
          </p:cNvPr>
          <p:cNvSpPr>
            <a:spLocks noGrp="1"/>
          </p:cNvSpPr>
          <p:nvPr>
            <p:ph type="sldNum" sz="quarter" idx="12"/>
          </p:nvPr>
        </p:nvSpPr>
        <p:spPr/>
        <p:txBody>
          <a:bodyPr/>
          <a:lstStyle/>
          <a:p>
            <a:fld id="{D9D1466A-262E-46C9-83F3-5D4B2F9E674B}" type="slidenum">
              <a:rPr lang="ar-SA" smtClean="0"/>
              <a:pPr/>
              <a:t>28</a:t>
            </a:fld>
            <a:endParaRPr lang="ar-SA"/>
          </a:p>
        </p:txBody>
      </p:sp>
    </p:spTree>
    <p:extLst>
      <p:ext uri="{BB962C8B-B14F-4D97-AF65-F5344CB8AC3E}">
        <p14:creationId xmlns:p14="http://schemas.microsoft.com/office/powerpoint/2010/main" val="266900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EDC110FF-AE9B-4E0C-9B1F-C84638AC950C}"/>
              </a:ext>
            </a:extLst>
          </p:cNvPr>
          <p:cNvSpPr/>
          <p:nvPr/>
        </p:nvSpPr>
        <p:spPr>
          <a:xfrm>
            <a:off x="-38100" y="-33026"/>
            <a:ext cx="10306050" cy="6891026"/>
          </a:xfrm>
          <a:prstGeom prst="rect">
            <a:avLst/>
          </a:prstGeom>
          <a:blipFill>
            <a:blip r:embed="rId2" cstate="print"/>
            <a:stretch>
              <a:fillRect/>
            </a:stretch>
          </a:blip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18" name="object 8">
            <a:extLst>
              <a:ext uri="{FF2B5EF4-FFF2-40B4-BE49-F238E27FC236}">
                <a16:creationId xmlns:a16="http://schemas.microsoft.com/office/drawing/2014/main" id="{04B6285F-AA4F-42B0-A8DE-288C2D61172D}"/>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sp>
        <p:nvSpPr>
          <p:cNvPr id="19" name="object 10">
            <a:extLst>
              <a:ext uri="{FF2B5EF4-FFF2-40B4-BE49-F238E27FC236}">
                <a16:creationId xmlns:a16="http://schemas.microsoft.com/office/drawing/2014/main" id="{12C652F0-99C7-42F0-BD23-A434D58240FB}"/>
              </a:ext>
            </a:extLst>
          </p:cNvPr>
          <p:cNvSpPr/>
          <p:nvPr/>
        </p:nvSpPr>
        <p:spPr>
          <a:xfrm>
            <a:off x="7296297" y="5968195"/>
            <a:ext cx="1329817" cy="710247"/>
          </a:xfrm>
          <a:prstGeom prst="rect">
            <a:avLst/>
          </a:prstGeom>
          <a:blipFill>
            <a:blip r:embed="rId8" cstate="print"/>
            <a:stretch>
              <a:fillRect/>
            </a:stretch>
          </a:blipFill>
        </p:spPr>
        <p:txBody>
          <a:bodyPr wrap="square" lIns="0" tIns="0" rIns="0" bIns="0" rtlCol="0"/>
          <a:lstStyle/>
          <a:p>
            <a:endParaRPr sz="2520"/>
          </a:p>
        </p:txBody>
      </p:sp>
      <p:sp>
        <p:nvSpPr>
          <p:cNvPr id="3" name="Slide Number Placeholder 2">
            <a:extLst>
              <a:ext uri="{FF2B5EF4-FFF2-40B4-BE49-F238E27FC236}">
                <a16:creationId xmlns:a16="http://schemas.microsoft.com/office/drawing/2014/main" id="{4D191584-B7B6-4340-9698-0BCF3AC7E5AF}"/>
              </a:ext>
            </a:extLst>
          </p:cNvPr>
          <p:cNvSpPr>
            <a:spLocks noGrp="1"/>
          </p:cNvSpPr>
          <p:nvPr>
            <p:ph type="sldNum" sz="quarter" idx="12"/>
          </p:nvPr>
        </p:nvSpPr>
        <p:spPr/>
        <p:txBody>
          <a:bodyPr/>
          <a:lstStyle/>
          <a:p>
            <a:fld id="{D9D1466A-262E-46C9-83F3-5D4B2F9E674B}" type="slidenum">
              <a:rPr lang="ar-SA" smtClean="0"/>
              <a:pPr/>
              <a:t>29</a:t>
            </a:fld>
            <a:endParaRPr lang="ar-SA"/>
          </a:p>
        </p:txBody>
      </p:sp>
    </p:spTree>
    <p:extLst>
      <p:ext uri="{BB962C8B-B14F-4D97-AF65-F5344CB8AC3E}">
        <p14:creationId xmlns:p14="http://schemas.microsoft.com/office/powerpoint/2010/main" val="3171160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C12B107-B0F8-4D82-B7AE-83F5AD63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sp>
        <p:nvSpPr>
          <p:cNvPr id="4" name="عنوان فرعي 2"/>
          <p:cNvSpPr txBox="1">
            <a:spLocks/>
          </p:cNvSpPr>
          <p:nvPr/>
        </p:nvSpPr>
        <p:spPr>
          <a:xfrm>
            <a:off x="2793336" y="3672239"/>
            <a:ext cx="7315199" cy="1655762"/>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pPr>
            <a:r>
              <a:rPr lang="en-US" sz="1800" dirty="0"/>
              <a:t>                Introduction  </a:t>
            </a:r>
          </a:p>
          <a:p>
            <a:pPr lvl="1" algn="just" rtl="0">
              <a:lnSpc>
                <a:spcPct val="100000"/>
              </a:lnSpc>
            </a:pPr>
            <a:r>
              <a:rPr lang="en-US" sz="1400" b="1" dirty="0">
                <a:solidFill>
                  <a:schemeClr val="tx1">
                    <a:lumMod val="75000"/>
                    <a:lumOff val="25000"/>
                  </a:schemeClr>
                </a:solidFill>
              </a:rPr>
              <a:t>                    Creative Interiors we understand how important it is to invest time in getting to know you and your business so we can deliver a truly innovative design and build solution for your workplace.</a:t>
            </a:r>
          </a:p>
          <a:p>
            <a:pPr lvl="1" algn="just" rtl="0">
              <a:lnSpc>
                <a:spcPct val="100000"/>
              </a:lnSpc>
            </a:pPr>
            <a:r>
              <a:rPr lang="en-US" sz="1400" b="1" dirty="0">
                <a:solidFill>
                  <a:schemeClr val="tx1">
                    <a:lumMod val="75000"/>
                    <a:lumOff val="25000"/>
                  </a:schemeClr>
                </a:solidFill>
              </a:rPr>
              <a:t> Our team will accompany you right through the project timeline, ensuring your vision is delivered to meet your expectations - on time and on budget. We are committed to forging long-term partnerships with our clients, creating robust, flexible solutions which will address the changing needs of your business’s future.</a:t>
            </a:r>
          </a:p>
        </p:txBody>
      </p:sp>
      <p:pic>
        <p:nvPicPr>
          <p:cNvPr id="6" name="Picture 5" descr="C:\Users\acer\Dropbox\YAPITEKNiK\Flag_of_the_Arab_Leagu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1967" y="1720061"/>
            <a:ext cx="330010" cy="219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cer\Dropbox\YAPITEKNiK\biyEMAXk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9514" y="3742561"/>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FA3ECE-70EC-4FA9-9E17-7C7CBF438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17" name="Picture 16">
            <a:extLst>
              <a:ext uri="{FF2B5EF4-FFF2-40B4-BE49-F238E27FC236}">
                <a16:creationId xmlns:a16="http://schemas.microsoft.com/office/drawing/2014/main" id="{030A7E4C-B6CA-47C3-83C9-62E145ABDE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8087" y="1966831"/>
            <a:ext cx="860471" cy="393977"/>
          </a:xfrm>
          <a:prstGeom prst="rect">
            <a:avLst/>
          </a:prstGeom>
        </p:spPr>
      </p:pic>
      <p:pic>
        <p:nvPicPr>
          <p:cNvPr id="18" name="Picture 17">
            <a:extLst>
              <a:ext uri="{FF2B5EF4-FFF2-40B4-BE49-F238E27FC236}">
                <a16:creationId xmlns:a16="http://schemas.microsoft.com/office/drawing/2014/main" id="{9A64BB72-EB6C-44AF-878B-1463D1B64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987" y="3933442"/>
            <a:ext cx="860471" cy="393977"/>
          </a:xfrm>
          <a:prstGeom prst="rect">
            <a:avLst/>
          </a:prstGeom>
        </p:spPr>
      </p:pic>
      <p:pic>
        <p:nvPicPr>
          <p:cNvPr id="10" name="Picture 9">
            <a:extLst>
              <a:ext uri="{FF2B5EF4-FFF2-40B4-BE49-F238E27FC236}">
                <a16:creationId xmlns:a16="http://schemas.microsoft.com/office/drawing/2014/main" id="{C2578970-1200-4EBA-B00F-F2498C8B6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2CD4D1A7-9C19-4FA3-8464-F74203B693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4" name="Picture 13">
            <a:extLst>
              <a:ext uri="{FF2B5EF4-FFF2-40B4-BE49-F238E27FC236}">
                <a16:creationId xmlns:a16="http://schemas.microsoft.com/office/drawing/2014/main" id="{198AC4D1-FF0B-466E-A4B4-20606C9EB9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عنوان فرعي 2"/>
          <p:cNvSpPr>
            <a:spLocks noGrp="1"/>
          </p:cNvSpPr>
          <p:nvPr>
            <p:ph type="subTitle" idx="1"/>
          </p:nvPr>
        </p:nvSpPr>
        <p:spPr>
          <a:xfrm>
            <a:off x="3256538" y="1694986"/>
            <a:ext cx="7315199" cy="2508733"/>
          </a:xfrm>
        </p:spPr>
        <p:txBody>
          <a:bodyPr>
            <a:noAutofit/>
          </a:bodyPr>
          <a:lstStyle/>
          <a:p>
            <a:pPr lvl="1" algn="just">
              <a:lnSpc>
                <a:spcPct val="100000"/>
              </a:lnSpc>
            </a:pPr>
            <a:r>
              <a:rPr lang="ar-SA" sz="1800" b="1" dirty="0"/>
              <a:t>   </a:t>
            </a:r>
            <a:r>
              <a:rPr lang="en-US" sz="1800" b="1" dirty="0"/>
              <a:t>                        </a:t>
            </a:r>
            <a:r>
              <a:rPr lang="ar-SA" sz="1800" b="1" dirty="0"/>
              <a:t> المقـدمـــة</a:t>
            </a:r>
            <a:endParaRPr lang="en-US" sz="1800" b="1" dirty="0"/>
          </a:p>
          <a:p>
            <a:pPr lvl="1" algn="just">
              <a:lnSpc>
                <a:spcPct val="100000"/>
              </a:lnSpc>
            </a:pPr>
            <a:r>
              <a:rPr lang="en-US" sz="1800" b="1" dirty="0">
                <a:solidFill>
                  <a:schemeClr val="tx1">
                    <a:lumMod val="75000"/>
                    <a:lumOff val="25000"/>
                  </a:schemeClr>
                </a:solidFill>
              </a:rPr>
              <a:t>	        </a:t>
            </a:r>
            <a:r>
              <a:rPr lang="ar-SA" sz="1400" b="1" dirty="0">
                <a:solidFill>
                  <a:schemeClr val="tx1">
                    <a:lumMod val="75000"/>
                    <a:lumOff val="25000"/>
                  </a:schemeClr>
                </a:solidFill>
              </a:rPr>
              <a:t>نحن نفهم مدى أهمية استثمار الوقت في التعرف عليك وعلى عملك</a:t>
            </a:r>
            <a:r>
              <a:rPr lang="en-US" sz="1400" b="1" dirty="0">
                <a:solidFill>
                  <a:schemeClr val="tx1">
                    <a:lumMod val="75000"/>
                    <a:lumOff val="25000"/>
                  </a:schemeClr>
                </a:solidFill>
              </a:rPr>
              <a:t> </a:t>
            </a:r>
            <a:r>
              <a:rPr lang="ar-SA" sz="1400" b="1" dirty="0">
                <a:solidFill>
                  <a:schemeClr val="tx1">
                    <a:lumMod val="75000"/>
                    <a:lumOff val="25000"/>
                  </a:schemeClr>
                </a:solidFill>
              </a:rPr>
              <a:t>حتى نتمكن من تقديم تصميم مبتكر حقا وبناء حل لمكان عملك.</a:t>
            </a:r>
          </a:p>
          <a:p>
            <a:pPr lvl="1" algn="just">
              <a:lnSpc>
                <a:spcPct val="100000"/>
              </a:lnSpc>
            </a:pPr>
            <a:r>
              <a:rPr lang="ar-SA" sz="1400" b="1" dirty="0">
                <a:solidFill>
                  <a:schemeClr val="tx1">
                    <a:lumMod val="75000"/>
                    <a:lumOff val="25000"/>
                  </a:schemeClr>
                </a:solidFill>
              </a:rPr>
              <a:t>سيقوم فريقنا بمرافقتك مباشرة من خلال الجدول الزمني للمشروع،  وضمان تنفيذ رؤيتك ليتم انجازها</a:t>
            </a:r>
            <a:r>
              <a:rPr lang="en-US" sz="1400" b="1" dirty="0">
                <a:solidFill>
                  <a:schemeClr val="tx1">
                    <a:lumMod val="75000"/>
                    <a:lumOff val="25000"/>
                  </a:schemeClr>
                </a:solidFill>
              </a:rPr>
              <a:t> </a:t>
            </a:r>
            <a:r>
              <a:rPr lang="ar-SA" sz="1400" b="1" dirty="0">
                <a:solidFill>
                  <a:schemeClr val="tx1">
                    <a:lumMod val="75000"/>
                    <a:lumOff val="25000"/>
                  </a:schemeClr>
                </a:solidFill>
              </a:rPr>
              <a:t> لتلبية</a:t>
            </a:r>
            <a:r>
              <a:rPr lang="en-US" sz="1400" b="1" dirty="0">
                <a:solidFill>
                  <a:schemeClr val="tx1">
                    <a:lumMod val="75000"/>
                    <a:lumOff val="25000"/>
                  </a:schemeClr>
                </a:solidFill>
              </a:rPr>
              <a:t> </a:t>
            </a:r>
            <a:r>
              <a:rPr lang="ar-SA" sz="1400" b="1" dirty="0">
                <a:solidFill>
                  <a:schemeClr val="tx1">
                    <a:lumMod val="75000"/>
                    <a:lumOff val="25000"/>
                  </a:schemeClr>
                </a:solidFill>
              </a:rPr>
              <a:t>توقعاتك - في الوقت المحدد وبالميزانية المرصودة , نحن ملتزمون بتصنيع شراكات طويلة الأمد مع عملائنا، وخلق حلول قوية ومرنة  التي من شأنها أن تلبي الاحتياجات المتغيرة لمستقبل عملك.</a:t>
            </a:r>
          </a:p>
          <a:p>
            <a:pPr lvl="1" algn="justLow">
              <a:lnSpc>
                <a:spcPct val="100000"/>
              </a:lnSpc>
            </a:pPr>
            <a:endParaRPr lang="ar-SA" sz="1800" dirty="0"/>
          </a:p>
          <a:p>
            <a:pPr lvl="1" algn="justLow" rtl="0">
              <a:lnSpc>
                <a:spcPct val="100000"/>
              </a:lnSpc>
            </a:pPr>
            <a:r>
              <a:rPr lang="ar-SA" sz="1800" dirty="0"/>
              <a:t>       </a:t>
            </a:r>
            <a:endParaRPr lang="ar-SA" sz="1400" dirty="0"/>
          </a:p>
        </p:txBody>
      </p:sp>
      <p:sp>
        <p:nvSpPr>
          <p:cNvPr id="7" name="Slide Number Placeholder 6">
            <a:extLst>
              <a:ext uri="{FF2B5EF4-FFF2-40B4-BE49-F238E27FC236}">
                <a16:creationId xmlns:a16="http://schemas.microsoft.com/office/drawing/2014/main" id="{DF8C6FCD-7531-4A0D-B43A-C7EF01FE165C}"/>
              </a:ext>
            </a:extLst>
          </p:cNvPr>
          <p:cNvSpPr>
            <a:spLocks noGrp="1"/>
          </p:cNvSpPr>
          <p:nvPr>
            <p:ph type="sldNum" sz="quarter" idx="12"/>
          </p:nvPr>
        </p:nvSpPr>
        <p:spPr/>
        <p:txBody>
          <a:bodyPr/>
          <a:lstStyle/>
          <a:p>
            <a:fld id="{D9D1466A-262E-46C9-83F3-5D4B2F9E674B}" type="slidenum">
              <a:rPr lang="ar-SA" smtClean="0"/>
              <a:pPr/>
              <a:t>3</a:t>
            </a:fld>
            <a:endParaRPr lang="ar-SA"/>
          </a:p>
        </p:txBody>
      </p:sp>
    </p:spTree>
    <p:extLst>
      <p:ext uri="{BB962C8B-B14F-4D97-AF65-F5344CB8AC3E}">
        <p14:creationId xmlns:p14="http://schemas.microsoft.com/office/powerpoint/2010/main" val="202668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40F3B3E4-0320-42C6-B58B-CCA6CCC60119}"/>
              </a:ext>
            </a:extLst>
          </p:cNvPr>
          <p:cNvSpPr/>
          <p:nvPr/>
        </p:nvSpPr>
        <p:spPr>
          <a:xfrm>
            <a:off x="0" y="171"/>
            <a:ext cx="10248900" cy="6857829"/>
          </a:xfrm>
          <a:prstGeom prst="rect">
            <a:avLst/>
          </a:prstGeom>
          <a:blipFill>
            <a:blip r:embed="rId2" cstate="print"/>
            <a:stretch>
              <a:fillRect/>
            </a:stretch>
          </a:blip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9" name="object 8">
            <a:extLst>
              <a:ext uri="{FF2B5EF4-FFF2-40B4-BE49-F238E27FC236}">
                <a16:creationId xmlns:a16="http://schemas.microsoft.com/office/drawing/2014/main" id="{41236373-73DE-46CB-8682-DD301E497D2C}"/>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sp>
        <p:nvSpPr>
          <p:cNvPr id="10" name="object 10">
            <a:extLst>
              <a:ext uri="{FF2B5EF4-FFF2-40B4-BE49-F238E27FC236}">
                <a16:creationId xmlns:a16="http://schemas.microsoft.com/office/drawing/2014/main" id="{C7F6D9F6-FCBB-4C93-BCF2-05E9E18F3589}"/>
              </a:ext>
            </a:extLst>
          </p:cNvPr>
          <p:cNvSpPr/>
          <p:nvPr/>
        </p:nvSpPr>
        <p:spPr>
          <a:xfrm>
            <a:off x="7296297" y="5968195"/>
            <a:ext cx="1329817" cy="710247"/>
          </a:xfrm>
          <a:prstGeom prst="rect">
            <a:avLst/>
          </a:prstGeom>
          <a:blipFill>
            <a:blip r:embed="rId8" cstate="print"/>
            <a:stretch>
              <a:fillRect/>
            </a:stretch>
          </a:blipFill>
        </p:spPr>
        <p:txBody>
          <a:bodyPr wrap="square" lIns="0" tIns="0" rIns="0" bIns="0" rtlCol="0"/>
          <a:lstStyle/>
          <a:p>
            <a:endParaRPr sz="2520"/>
          </a:p>
        </p:txBody>
      </p:sp>
      <p:sp>
        <p:nvSpPr>
          <p:cNvPr id="3" name="Slide Number Placeholder 2">
            <a:extLst>
              <a:ext uri="{FF2B5EF4-FFF2-40B4-BE49-F238E27FC236}">
                <a16:creationId xmlns:a16="http://schemas.microsoft.com/office/drawing/2014/main" id="{0B921E0A-4FBA-4F4E-B479-FCCBF4F64466}"/>
              </a:ext>
            </a:extLst>
          </p:cNvPr>
          <p:cNvSpPr>
            <a:spLocks noGrp="1"/>
          </p:cNvSpPr>
          <p:nvPr>
            <p:ph type="sldNum" sz="quarter" idx="12"/>
          </p:nvPr>
        </p:nvSpPr>
        <p:spPr/>
        <p:txBody>
          <a:bodyPr/>
          <a:lstStyle/>
          <a:p>
            <a:fld id="{D9D1466A-262E-46C9-83F3-5D4B2F9E674B}" type="slidenum">
              <a:rPr lang="ar-SA" smtClean="0"/>
              <a:pPr/>
              <a:t>30</a:t>
            </a:fld>
            <a:endParaRPr lang="ar-SA"/>
          </a:p>
        </p:txBody>
      </p:sp>
    </p:spTree>
    <p:extLst>
      <p:ext uri="{BB962C8B-B14F-4D97-AF65-F5344CB8AC3E}">
        <p14:creationId xmlns:p14="http://schemas.microsoft.com/office/powerpoint/2010/main" val="1576339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D30AE77E-1740-4A77-B4A8-C1B301DB0705}"/>
              </a:ext>
            </a:extLst>
          </p:cNvPr>
          <p:cNvSpPr/>
          <p:nvPr/>
        </p:nvSpPr>
        <p:spPr>
          <a:xfrm>
            <a:off x="-45660" y="1"/>
            <a:ext cx="10236882" cy="6858000"/>
          </a:xfrm>
          <a:prstGeom prst="rect">
            <a:avLst/>
          </a:prstGeom>
          <a:blipFill>
            <a:blip r:embed="rId2" cstate="print"/>
            <a:stretch>
              <a:fillRect/>
            </a:stretch>
          </a:blipFill>
        </p:spPr>
        <p:txBody>
          <a:bodyPr wrap="square" lIns="0" tIns="0" rIns="0" bIns="0" rtlCol="0"/>
          <a:lstStyle/>
          <a:p>
            <a:endParaRPr sz="2520"/>
          </a:p>
        </p:txBody>
      </p:sp>
      <p:sp>
        <p:nvSpPr>
          <p:cNvPr id="10" name="object 8">
            <a:extLst>
              <a:ext uri="{FF2B5EF4-FFF2-40B4-BE49-F238E27FC236}">
                <a16:creationId xmlns:a16="http://schemas.microsoft.com/office/drawing/2014/main" id="{1EDC8A80-0418-458E-9AB7-8EEB209649C4}"/>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15" name="object 10">
            <a:extLst>
              <a:ext uri="{FF2B5EF4-FFF2-40B4-BE49-F238E27FC236}">
                <a16:creationId xmlns:a16="http://schemas.microsoft.com/office/drawing/2014/main" id="{8EC8A663-F968-40C4-84DA-D529CEF154A6}"/>
              </a:ext>
            </a:extLst>
          </p:cNvPr>
          <p:cNvSpPr/>
          <p:nvPr/>
        </p:nvSpPr>
        <p:spPr>
          <a:xfrm>
            <a:off x="7296297" y="5968195"/>
            <a:ext cx="1329817" cy="710247"/>
          </a:xfrm>
          <a:prstGeom prst="rect">
            <a:avLst/>
          </a:prstGeom>
          <a:blipFill>
            <a:blip r:embed="rId8" cstate="print"/>
            <a:stretch>
              <a:fillRect/>
            </a:stretch>
          </a:blipFill>
        </p:spPr>
        <p:txBody>
          <a:bodyPr wrap="square" lIns="0" tIns="0" rIns="0" bIns="0" rtlCol="0"/>
          <a:lstStyle/>
          <a:p>
            <a:endParaRPr sz="2520"/>
          </a:p>
        </p:txBody>
      </p:sp>
      <p:sp>
        <p:nvSpPr>
          <p:cNvPr id="3" name="Slide Number Placeholder 2">
            <a:extLst>
              <a:ext uri="{FF2B5EF4-FFF2-40B4-BE49-F238E27FC236}">
                <a16:creationId xmlns:a16="http://schemas.microsoft.com/office/drawing/2014/main" id="{92CE692C-D6FA-4E7B-87ED-505A23E727BC}"/>
              </a:ext>
            </a:extLst>
          </p:cNvPr>
          <p:cNvSpPr>
            <a:spLocks noGrp="1"/>
          </p:cNvSpPr>
          <p:nvPr>
            <p:ph type="sldNum" sz="quarter" idx="12"/>
          </p:nvPr>
        </p:nvSpPr>
        <p:spPr/>
        <p:txBody>
          <a:bodyPr/>
          <a:lstStyle/>
          <a:p>
            <a:fld id="{D9D1466A-262E-46C9-83F3-5D4B2F9E674B}" type="slidenum">
              <a:rPr lang="ar-SA" smtClean="0"/>
              <a:pPr/>
              <a:t>31</a:t>
            </a:fld>
            <a:endParaRPr lang="ar-SA"/>
          </a:p>
        </p:txBody>
      </p:sp>
    </p:spTree>
    <p:extLst>
      <p:ext uri="{BB962C8B-B14F-4D97-AF65-F5344CB8AC3E}">
        <p14:creationId xmlns:p14="http://schemas.microsoft.com/office/powerpoint/2010/main" val="1015009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3" name="Picture 2">
            <a:extLst>
              <a:ext uri="{FF2B5EF4-FFF2-40B4-BE49-F238E27FC236}">
                <a16:creationId xmlns:a16="http://schemas.microsoft.com/office/drawing/2014/main" id="{BA5DB372-3E45-426E-B558-10173C2552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387" y="2855229"/>
            <a:ext cx="3853384" cy="2967105"/>
          </a:xfrm>
          <a:prstGeom prst="rect">
            <a:avLst/>
          </a:prstGeom>
          <a:effectLst>
            <a:outerShdw blurRad="50800" dist="88900" dir="3960000" algn="ctr" rotWithShape="0">
              <a:srgbClr val="000000">
                <a:alpha val="43137"/>
              </a:srgbClr>
            </a:outerShdw>
          </a:effectLst>
        </p:spPr>
      </p:pic>
      <p:sp>
        <p:nvSpPr>
          <p:cNvPr id="4" name="Slide Number Placeholder 3">
            <a:extLst>
              <a:ext uri="{FF2B5EF4-FFF2-40B4-BE49-F238E27FC236}">
                <a16:creationId xmlns:a16="http://schemas.microsoft.com/office/drawing/2014/main" id="{2DE9AA3E-9901-4F8E-B512-A997D82F47E4}"/>
              </a:ext>
            </a:extLst>
          </p:cNvPr>
          <p:cNvSpPr>
            <a:spLocks noGrp="1"/>
          </p:cNvSpPr>
          <p:nvPr>
            <p:ph type="sldNum" sz="quarter" idx="12"/>
          </p:nvPr>
        </p:nvSpPr>
        <p:spPr/>
        <p:txBody>
          <a:bodyPr/>
          <a:lstStyle/>
          <a:p>
            <a:fld id="{D9D1466A-262E-46C9-83F3-5D4B2F9E674B}" type="slidenum">
              <a:rPr lang="ar-SA" smtClean="0"/>
              <a:pPr/>
              <a:t>32</a:t>
            </a:fld>
            <a:endParaRPr lang="ar-SA"/>
          </a:p>
        </p:txBody>
      </p:sp>
    </p:spTree>
    <p:extLst>
      <p:ext uri="{BB962C8B-B14F-4D97-AF65-F5344CB8AC3E}">
        <p14:creationId xmlns:p14="http://schemas.microsoft.com/office/powerpoint/2010/main" val="3740088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2D488950-EB7A-47B1-92BE-43AC06CD3629}"/>
              </a:ext>
            </a:extLst>
          </p:cNvPr>
          <p:cNvSpPr/>
          <p:nvPr/>
        </p:nvSpPr>
        <p:spPr>
          <a:xfrm>
            <a:off x="5227051" y="-41399"/>
            <a:ext cx="4958987" cy="6899399"/>
          </a:xfrm>
          <a:prstGeom prst="rect">
            <a:avLst/>
          </a:prstGeom>
          <a:blipFill>
            <a:blip r:embed="rId2" cstate="print"/>
            <a:stretch>
              <a:fillRect/>
            </a:stretch>
          </a:blipFill>
        </p:spPr>
        <p:txBody>
          <a:bodyPr wrap="square" lIns="0" tIns="0" rIns="0" bIns="0" rtlCol="0"/>
          <a:lstStyle/>
          <a:p>
            <a:endParaRPr sz="2520"/>
          </a:p>
        </p:txBody>
      </p:sp>
      <p:sp>
        <p:nvSpPr>
          <p:cNvPr id="10" name="object 8">
            <a:extLst>
              <a:ext uri="{FF2B5EF4-FFF2-40B4-BE49-F238E27FC236}">
                <a16:creationId xmlns:a16="http://schemas.microsoft.com/office/drawing/2014/main" id="{DE0947C1-0848-48A1-9529-E4A83B245562}"/>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sp>
        <p:nvSpPr>
          <p:cNvPr id="8" name="object 2">
            <a:extLst>
              <a:ext uri="{FF2B5EF4-FFF2-40B4-BE49-F238E27FC236}">
                <a16:creationId xmlns:a16="http://schemas.microsoft.com/office/drawing/2014/main" id="{820C6D8F-B00B-4720-B85E-30DC236C80D9}"/>
              </a:ext>
            </a:extLst>
          </p:cNvPr>
          <p:cNvSpPr/>
          <p:nvPr/>
        </p:nvSpPr>
        <p:spPr>
          <a:xfrm>
            <a:off x="-1" y="-41104"/>
            <a:ext cx="5156269" cy="6899399"/>
          </a:xfrm>
          <a:prstGeom prst="rect">
            <a:avLst/>
          </a:prstGeom>
          <a:blipFill>
            <a:blip r:embed="rId4" cstate="print"/>
            <a:stretch>
              <a:fillRect/>
            </a:stretch>
          </a:blipFill>
        </p:spPr>
        <p:txBody>
          <a:bodyPr wrap="square" lIns="0" tIns="0" rIns="0" bIns="0" rtlCol="0"/>
          <a:lstStyle/>
          <a:p>
            <a:endParaRPr sz="2520"/>
          </a:p>
        </p:txBody>
      </p:sp>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8">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5" name="Picture 14">
            <a:extLst>
              <a:ext uri="{FF2B5EF4-FFF2-40B4-BE49-F238E27FC236}">
                <a16:creationId xmlns:a16="http://schemas.microsoft.com/office/drawing/2014/main" id="{2F34D545-B192-440B-8BF9-92E7340C2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1831" y="5940971"/>
            <a:ext cx="964309" cy="742518"/>
          </a:xfrm>
          <a:prstGeom prst="rect">
            <a:avLst/>
          </a:prstGeom>
        </p:spPr>
      </p:pic>
      <p:sp>
        <p:nvSpPr>
          <p:cNvPr id="3" name="Slide Number Placeholder 2">
            <a:extLst>
              <a:ext uri="{FF2B5EF4-FFF2-40B4-BE49-F238E27FC236}">
                <a16:creationId xmlns:a16="http://schemas.microsoft.com/office/drawing/2014/main" id="{284DC0A4-A085-4241-B023-98EDBD487902}"/>
              </a:ext>
            </a:extLst>
          </p:cNvPr>
          <p:cNvSpPr>
            <a:spLocks noGrp="1"/>
          </p:cNvSpPr>
          <p:nvPr>
            <p:ph type="sldNum" sz="quarter" idx="12"/>
          </p:nvPr>
        </p:nvSpPr>
        <p:spPr/>
        <p:txBody>
          <a:bodyPr/>
          <a:lstStyle/>
          <a:p>
            <a:fld id="{D9D1466A-262E-46C9-83F3-5D4B2F9E674B}" type="slidenum">
              <a:rPr lang="ar-SA" smtClean="0"/>
              <a:pPr/>
              <a:t>33</a:t>
            </a:fld>
            <a:endParaRPr lang="ar-SA"/>
          </a:p>
        </p:txBody>
      </p:sp>
    </p:spTree>
    <p:extLst>
      <p:ext uri="{BB962C8B-B14F-4D97-AF65-F5344CB8AC3E}">
        <p14:creationId xmlns:p14="http://schemas.microsoft.com/office/powerpoint/2010/main" val="3352425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A025C27C-CFA5-4C8C-905A-8205BF0D1266}"/>
              </a:ext>
            </a:extLst>
          </p:cNvPr>
          <p:cNvSpPr/>
          <p:nvPr/>
        </p:nvSpPr>
        <p:spPr>
          <a:xfrm>
            <a:off x="5322824" y="-20611"/>
            <a:ext cx="4944045" cy="6878611"/>
          </a:xfrm>
          <a:prstGeom prst="rect">
            <a:avLst/>
          </a:prstGeom>
          <a:blipFill>
            <a:blip r:embed="rId2" cstate="print"/>
            <a:stretch>
              <a:fillRect/>
            </a:stretch>
          </a:blipFill>
        </p:spPr>
        <p:txBody>
          <a:bodyPr wrap="square" lIns="0" tIns="0" rIns="0" bIns="0" rtlCol="0"/>
          <a:lstStyle/>
          <a:p>
            <a:endParaRPr sz="2520"/>
          </a:p>
        </p:txBody>
      </p:sp>
      <p:sp>
        <p:nvSpPr>
          <p:cNvPr id="18" name="object 3">
            <a:extLst>
              <a:ext uri="{FF2B5EF4-FFF2-40B4-BE49-F238E27FC236}">
                <a16:creationId xmlns:a16="http://schemas.microsoft.com/office/drawing/2014/main" id="{7AF85A23-5D79-4844-ADA0-F2531C6AFDD1}"/>
              </a:ext>
            </a:extLst>
          </p:cNvPr>
          <p:cNvSpPr/>
          <p:nvPr/>
        </p:nvSpPr>
        <p:spPr>
          <a:xfrm>
            <a:off x="0" y="-20611"/>
            <a:ext cx="5157600" cy="6878611"/>
          </a:xfrm>
          <a:prstGeom prst="rect">
            <a:avLst/>
          </a:prstGeom>
          <a:blipFill>
            <a:blip r:embed="rId3" cstate="print"/>
            <a:stretch>
              <a:fillRect/>
            </a:stretch>
          </a:blipFill>
        </p:spPr>
        <p:txBody>
          <a:bodyPr wrap="square" lIns="0" tIns="0" rIns="0" bIns="0" rtlCol="0"/>
          <a:lstStyle/>
          <a:p>
            <a:endParaRPr sz="2520"/>
          </a:p>
        </p:txBody>
      </p:sp>
      <p:sp>
        <p:nvSpPr>
          <p:cNvPr id="10" name="object 8">
            <a:extLst>
              <a:ext uri="{FF2B5EF4-FFF2-40B4-BE49-F238E27FC236}">
                <a16:creationId xmlns:a16="http://schemas.microsoft.com/office/drawing/2014/main" id="{DE0947C1-0848-48A1-9529-E4A83B245562}"/>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4">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8">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5" name="Picture 14">
            <a:extLst>
              <a:ext uri="{FF2B5EF4-FFF2-40B4-BE49-F238E27FC236}">
                <a16:creationId xmlns:a16="http://schemas.microsoft.com/office/drawing/2014/main" id="{2F34D545-B192-440B-8BF9-92E7340C2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1831" y="5940971"/>
            <a:ext cx="964309" cy="742518"/>
          </a:xfrm>
          <a:prstGeom prst="rect">
            <a:avLst/>
          </a:prstGeom>
        </p:spPr>
      </p:pic>
      <p:sp>
        <p:nvSpPr>
          <p:cNvPr id="3" name="Slide Number Placeholder 2">
            <a:extLst>
              <a:ext uri="{FF2B5EF4-FFF2-40B4-BE49-F238E27FC236}">
                <a16:creationId xmlns:a16="http://schemas.microsoft.com/office/drawing/2014/main" id="{1FF6DD75-38BA-42B3-A5D5-3EC8353EC104}"/>
              </a:ext>
            </a:extLst>
          </p:cNvPr>
          <p:cNvSpPr>
            <a:spLocks noGrp="1"/>
          </p:cNvSpPr>
          <p:nvPr>
            <p:ph type="sldNum" sz="quarter" idx="12"/>
          </p:nvPr>
        </p:nvSpPr>
        <p:spPr/>
        <p:txBody>
          <a:bodyPr/>
          <a:lstStyle/>
          <a:p>
            <a:fld id="{D9D1466A-262E-46C9-83F3-5D4B2F9E674B}" type="slidenum">
              <a:rPr lang="ar-SA" smtClean="0"/>
              <a:pPr/>
              <a:t>34</a:t>
            </a:fld>
            <a:endParaRPr lang="ar-SA"/>
          </a:p>
        </p:txBody>
      </p:sp>
    </p:spTree>
    <p:extLst>
      <p:ext uri="{BB962C8B-B14F-4D97-AF65-F5344CB8AC3E}">
        <p14:creationId xmlns:p14="http://schemas.microsoft.com/office/powerpoint/2010/main" val="4267864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2D488950-EB7A-47B1-92BE-43AC06CD3629}"/>
              </a:ext>
            </a:extLst>
          </p:cNvPr>
          <p:cNvSpPr/>
          <p:nvPr/>
        </p:nvSpPr>
        <p:spPr>
          <a:xfrm>
            <a:off x="5227051" y="-41399"/>
            <a:ext cx="4958987" cy="6899399"/>
          </a:xfrm>
          <a:prstGeom prst="rect">
            <a:avLst/>
          </a:prstGeom>
          <a:blipFill>
            <a:blip r:embed="rId2" cstate="print"/>
            <a:stretch>
              <a:fillRect/>
            </a:stretch>
          </a:blipFill>
        </p:spPr>
        <p:txBody>
          <a:bodyPr wrap="square" lIns="0" tIns="0" rIns="0" bIns="0" rtlCol="0"/>
          <a:lstStyle/>
          <a:p>
            <a:endParaRPr sz="2520"/>
          </a:p>
        </p:txBody>
      </p:sp>
      <p:sp>
        <p:nvSpPr>
          <p:cNvPr id="10" name="object 8">
            <a:extLst>
              <a:ext uri="{FF2B5EF4-FFF2-40B4-BE49-F238E27FC236}">
                <a16:creationId xmlns:a16="http://schemas.microsoft.com/office/drawing/2014/main" id="{DE0947C1-0848-48A1-9529-E4A83B245562}"/>
              </a:ext>
            </a:extLst>
          </p:cNvPr>
          <p:cNvSpPr/>
          <p:nvPr/>
        </p:nvSpPr>
        <p:spPr>
          <a:xfrm>
            <a:off x="6711949" y="5870311"/>
            <a:ext cx="2829432"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FFFFFF">
              <a:alpha val="85882"/>
            </a:srgbClr>
          </a:solidFill>
        </p:spPr>
        <p:txBody>
          <a:bodyPr wrap="square" lIns="0" tIns="0" rIns="0" bIns="0" rtlCol="0"/>
          <a:lstStyle/>
          <a:p>
            <a:endParaRPr sz="2520"/>
          </a:p>
        </p:txBody>
      </p:sp>
      <p:pic>
        <p:nvPicPr>
          <p:cNvPr id="11" name="Picture 10">
            <a:extLst>
              <a:ext uri="{FF2B5EF4-FFF2-40B4-BE49-F238E27FC236}">
                <a16:creationId xmlns:a16="http://schemas.microsoft.com/office/drawing/2014/main" id="{3044B2E4-C2AA-4443-99BD-C281C8E765E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sp>
        <p:nvSpPr>
          <p:cNvPr id="8" name="object 2">
            <a:extLst>
              <a:ext uri="{FF2B5EF4-FFF2-40B4-BE49-F238E27FC236}">
                <a16:creationId xmlns:a16="http://schemas.microsoft.com/office/drawing/2014/main" id="{820C6D8F-B00B-4720-B85E-30DC236C80D9}"/>
              </a:ext>
            </a:extLst>
          </p:cNvPr>
          <p:cNvSpPr/>
          <p:nvPr/>
        </p:nvSpPr>
        <p:spPr>
          <a:xfrm>
            <a:off x="-1" y="-41104"/>
            <a:ext cx="5156269" cy="6899399"/>
          </a:xfrm>
          <a:prstGeom prst="rect">
            <a:avLst/>
          </a:prstGeom>
          <a:blipFill>
            <a:blip r:embed="rId4" cstate="print"/>
            <a:stretch>
              <a:fillRect/>
            </a:stretch>
          </a:blipFill>
        </p:spPr>
        <p:txBody>
          <a:bodyPr wrap="square" lIns="0" tIns="0" rIns="0" bIns="0" rtlCol="0"/>
          <a:lstStyle/>
          <a:p>
            <a:endParaRPr sz="2520"/>
          </a:p>
        </p:txBody>
      </p:sp>
      <p:pic>
        <p:nvPicPr>
          <p:cNvPr id="12" name="Picture 11">
            <a:extLst>
              <a:ext uri="{FF2B5EF4-FFF2-40B4-BE49-F238E27FC236}">
                <a16:creationId xmlns:a16="http://schemas.microsoft.com/office/drawing/2014/main" id="{165335F0-635F-4013-B08C-18AA4E5B37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3" name="Picture 12">
            <a:extLst>
              <a:ext uri="{FF2B5EF4-FFF2-40B4-BE49-F238E27FC236}">
                <a16:creationId xmlns:a16="http://schemas.microsoft.com/office/drawing/2014/main" id="{2F969A5F-B2E6-4490-9504-E5D77856F9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B26C5F56-CE1B-49EC-841B-F92BB002D6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4942C1B4-3378-4E60-B8C0-54595C341465}"/>
              </a:ext>
            </a:extLst>
          </p:cNvPr>
          <p:cNvPicPr>
            <a:picLocks noChangeAspect="1"/>
          </p:cNvPicPr>
          <p:nvPr/>
        </p:nvPicPr>
        <p:blipFill rotWithShape="1">
          <a:blip r:embed="rId8">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5" name="Picture 14">
            <a:extLst>
              <a:ext uri="{FF2B5EF4-FFF2-40B4-BE49-F238E27FC236}">
                <a16:creationId xmlns:a16="http://schemas.microsoft.com/office/drawing/2014/main" id="{2F34D545-B192-440B-8BF9-92E7340C2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1831" y="5940971"/>
            <a:ext cx="964309" cy="742518"/>
          </a:xfrm>
          <a:prstGeom prst="rect">
            <a:avLst/>
          </a:prstGeom>
        </p:spPr>
      </p:pic>
      <p:sp>
        <p:nvSpPr>
          <p:cNvPr id="3" name="Slide Number Placeholder 2">
            <a:extLst>
              <a:ext uri="{FF2B5EF4-FFF2-40B4-BE49-F238E27FC236}">
                <a16:creationId xmlns:a16="http://schemas.microsoft.com/office/drawing/2014/main" id="{D56D2022-740F-4760-AE9C-A7FA0FC5E2FB}"/>
              </a:ext>
            </a:extLst>
          </p:cNvPr>
          <p:cNvSpPr>
            <a:spLocks noGrp="1"/>
          </p:cNvSpPr>
          <p:nvPr>
            <p:ph type="sldNum" sz="quarter" idx="12"/>
          </p:nvPr>
        </p:nvSpPr>
        <p:spPr/>
        <p:txBody>
          <a:bodyPr/>
          <a:lstStyle/>
          <a:p>
            <a:fld id="{D9D1466A-262E-46C9-83F3-5D4B2F9E674B}" type="slidenum">
              <a:rPr lang="ar-SA" smtClean="0"/>
              <a:pPr/>
              <a:t>35</a:t>
            </a:fld>
            <a:endParaRPr lang="ar-SA"/>
          </a:p>
        </p:txBody>
      </p:sp>
    </p:spTree>
    <p:extLst>
      <p:ext uri="{BB962C8B-B14F-4D97-AF65-F5344CB8AC3E}">
        <p14:creationId xmlns:p14="http://schemas.microsoft.com/office/powerpoint/2010/main" val="4142262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387F0-26A0-444E-B262-CB8EF6AF7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662" r="19120"/>
          <a:stretch/>
        </p:blipFill>
        <p:spPr>
          <a:xfrm>
            <a:off x="-133350" y="-14514"/>
            <a:ext cx="10477500" cy="6872514"/>
          </a:xfrm>
          <a:prstGeom prst="rect">
            <a:avLst/>
          </a:prstGeom>
        </p:spPr>
      </p:pic>
      <p:sp>
        <p:nvSpPr>
          <p:cNvPr id="4" name="Rectangle 3">
            <a:extLst>
              <a:ext uri="{FF2B5EF4-FFF2-40B4-BE49-F238E27FC236}">
                <a16:creationId xmlns:a16="http://schemas.microsoft.com/office/drawing/2014/main" id="{C9510362-6C38-438B-9321-24CF2B0913C3}"/>
              </a:ext>
            </a:extLst>
          </p:cNvPr>
          <p:cNvSpPr/>
          <p:nvPr/>
        </p:nvSpPr>
        <p:spPr>
          <a:xfrm rot="1081181">
            <a:off x="9118467" y="4367725"/>
            <a:ext cx="1059847" cy="1240230"/>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9366A8A-18CB-4A03-BAC6-F42565420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78FF96E0-FB2B-435B-A3E7-5CAF074AD6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0970EA86-795D-4C70-A3D3-297695F52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2" name="Picture 11">
            <a:extLst>
              <a:ext uri="{FF2B5EF4-FFF2-40B4-BE49-F238E27FC236}">
                <a16:creationId xmlns:a16="http://schemas.microsoft.com/office/drawing/2014/main" id="{87E54512-23F7-40B5-B989-D0047634D8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3" name="Picture 12">
            <a:extLst>
              <a:ext uri="{FF2B5EF4-FFF2-40B4-BE49-F238E27FC236}">
                <a16:creationId xmlns:a16="http://schemas.microsoft.com/office/drawing/2014/main" id="{02364FE4-ACB9-4B2B-8AD5-718662CC84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5" name="Slide Number Placeholder 4">
            <a:extLst>
              <a:ext uri="{FF2B5EF4-FFF2-40B4-BE49-F238E27FC236}">
                <a16:creationId xmlns:a16="http://schemas.microsoft.com/office/drawing/2014/main" id="{B301E9DC-8589-4A0F-9949-81523BA2D28A}"/>
              </a:ext>
            </a:extLst>
          </p:cNvPr>
          <p:cNvSpPr>
            <a:spLocks noGrp="1"/>
          </p:cNvSpPr>
          <p:nvPr>
            <p:ph type="sldNum" sz="quarter" idx="12"/>
          </p:nvPr>
        </p:nvSpPr>
        <p:spPr/>
        <p:txBody>
          <a:bodyPr/>
          <a:lstStyle/>
          <a:p>
            <a:fld id="{D9D1466A-262E-46C9-83F3-5D4B2F9E674B}" type="slidenum">
              <a:rPr lang="ar-SA" smtClean="0"/>
              <a:pPr/>
              <a:t>36</a:t>
            </a:fld>
            <a:endParaRPr lang="ar-SA"/>
          </a:p>
        </p:txBody>
      </p:sp>
    </p:spTree>
    <p:extLst>
      <p:ext uri="{BB962C8B-B14F-4D97-AF65-F5344CB8AC3E}">
        <p14:creationId xmlns:p14="http://schemas.microsoft.com/office/powerpoint/2010/main" val="313225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6FE3A2-8795-4BCA-A839-15DE11406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4" name="Picture 13">
            <a:extLst>
              <a:ext uri="{FF2B5EF4-FFF2-40B4-BE49-F238E27FC236}">
                <a16:creationId xmlns:a16="http://schemas.microsoft.com/office/drawing/2014/main" id="{2AC3725D-E5FC-449B-81B3-F79AC1339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8" name="Picture 7">
            <a:extLst>
              <a:ext uri="{FF2B5EF4-FFF2-40B4-BE49-F238E27FC236}">
                <a16:creationId xmlns:a16="http://schemas.microsoft.com/office/drawing/2014/main" id="{D15EE181-B13E-4EFD-9D6C-097DBE107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5" name="Picture 4">
            <a:extLst>
              <a:ext uri="{FF2B5EF4-FFF2-40B4-BE49-F238E27FC236}">
                <a16:creationId xmlns:a16="http://schemas.microsoft.com/office/drawing/2014/main" id="{7EAC8171-2A90-4211-9E3E-8B7B63A8D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A75F480D-0D17-4687-9E91-5DAE7E2096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9AABD7F9-8840-4E0E-A78D-ED5597B57C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889" y="3511555"/>
            <a:ext cx="4987214" cy="2032291"/>
          </a:xfrm>
          <a:prstGeom prst="rect">
            <a:avLst/>
          </a:prstGeom>
          <a:effectLst>
            <a:outerShdw blurRad="50800" dist="127000" dir="2520000" algn="ctr" rotWithShape="0">
              <a:srgbClr val="000000">
                <a:alpha val="43137"/>
              </a:srgbClr>
            </a:outerShdw>
          </a:effectLst>
        </p:spPr>
      </p:pic>
      <p:pic>
        <p:nvPicPr>
          <p:cNvPr id="13" name="Picture 12">
            <a:extLst>
              <a:ext uri="{FF2B5EF4-FFF2-40B4-BE49-F238E27FC236}">
                <a16:creationId xmlns:a16="http://schemas.microsoft.com/office/drawing/2014/main" id="{F0972A8E-8CAC-4589-8C7F-86B7A0DFF7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91C0A5BC-832F-4351-9DAA-DC4A1E57D178}"/>
              </a:ext>
            </a:extLst>
          </p:cNvPr>
          <p:cNvSpPr>
            <a:spLocks noGrp="1"/>
          </p:cNvSpPr>
          <p:nvPr>
            <p:ph type="sldNum" sz="quarter" idx="12"/>
          </p:nvPr>
        </p:nvSpPr>
        <p:spPr/>
        <p:txBody>
          <a:bodyPr/>
          <a:lstStyle/>
          <a:p>
            <a:fld id="{D9D1466A-262E-46C9-83F3-5D4B2F9E674B}" type="slidenum">
              <a:rPr lang="ar-SA" smtClean="0"/>
              <a:pPr/>
              <a:t>37</a:t>
            </a:fld>
            <a:endParaRPr lang="ar-SA"/>
          </a:p>
        </p:txBody>
      </p:sp>
    </p:spTree>
    <p:extLst>
      <p:ext uri="{BB962C8B-B14F-4D97-AF65-F5344CB8AC3E}">
        <p14:creationId xmlns:p14="http://schemas.microsoft.com/office/powerpoint/2010/main" val="3682747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F02915-6E89-4CA6-866A-3B22DE99C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0" y="0"/>
            <a:ext cx="8001012" cy="10668016"/>
          </a:xfrm>
          <a:prstGeom prst="rect">
            <a:avLst/>
          </a:prstGeom>
        </p:spPr>
      </p:pic>
      <p:pic>
        <p:nvPicPr>
          <p:cNvPr id="15" name="Picture 14">
            <a:extLst>
              <a:ext uri="{FF2B5EF4-FFF2-40B4-BE49-F238E27FC236}">
                <a16:creationId xmlns:a16="http://schemas.microsoft.com/office/drawing/2014/main" id="{5894406B-3A45-4F39-9DFA-3367BEE15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180EE581-DC2B-4673-995E-49FA01CBE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8001012" cy="6858000"/>
          </a:xfrm>
          <a:prstGeom prst="rect">
            <a:avLst/>
          </a:prstGeom>
        </p:spPr>
      </p:pic>
      <p:pic>
        <p:nvPicPr>
          <p:cNvPr id="12" name="Picture 11">
            <a:extLst>
              <a:ext uri="{FF2B5EF4-FFF2-40B4-BE49-F238E27FC236}">
                <a16:creationId xmlns:a16="http://schemas.microsoft.com/office/drawing/2014/main" id="{E5CBDC72-4180-49DA-9707-8766647D14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96E65049-69B2-41F2-BA71-EFE36405F38F}"/>
              </a:ext>
            </a:extLst>
          </p:cNvPr>
          <p:cNvSpPr>
            <a:spLocks noGrp="1"/>
          </p:cNvSpPr>
          <p:nvPr>
            <p:ph type="sldNum" sz="quarter" idx="12"/>
          </p:nvPr>
        </p:nvSpPr>
        <p:spPr/>
        <p:txBody>
          <a:bodyPr/>
          <a:lstStyle/>
          <a:p>
            <a:fld id="{D9D1466A-262E-46C9-83F3-5D4B2F9E674B}" type="slidenum">
              <a:rPr lang="ar-SA" smtClean="0"/>
              <a:pPr/>
              <a:t>38</a:t>
            </a:fld>
            <a:endParaRPr lang="ar-SA"/>
          </a:p>
        </p:txBody>
      </p:sp>
    </p:spTree>
    <p:extLst>
      <p:ext uri="{BB962C8B-B14F-4D97-AF65-F5344CB8AC3E}">
        <p14:creationId xmlns:p14="http://schemas.microsoft.com/office/powerpoint/2010/main" val="2604747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3BF320-88E1-40FC-92E8-BDBBA7819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844"/>
            <a:ext cx="10279800" cy="6937844"/>
          </a:xfrm>
          <a:prstGeom prst="rect">
            <a:avLst/>
          </a:prstGeom>
        </p:spPr>
      </p:pic>
      <p:pic>
        <p:nvPicPr>
          <p:cNvPr id="17" name="Picture 16">
            <a:extLst>
              <a:ext uri="{FF2B5EF4-FFF2-40B4-BE49-F238E27FC236}">
                <a16:creationId xmlns:a16="http://schemas.microsoft.com/office/drawing/2014/main" id="{7FE130F0-0605-4511-A3AF-C8B0EF313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60A78FE9-F02B-446F-85F9-60B06B4230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97A25C6C-9832-4C81-829B-3F2AEEF0F0A7}"/>
              </a:ext>
            </a:extLst>
          </p:cNvPr>
          <p:cNvSpPr>
            <a:spLocks noGrp="1"/>
          </p:cNvSpPr>
          <p:nvPr>
            <p:ph type="sldNum" sz="quarter" idx="12"/>
          </p:nvPr>
        </p:nvSpPr>
        <p:spPr/>
        <p:txBody>
          <a:bodyPr/>
          <a:lstStyle/>
          <a:p>
            <a:fld id="{D9D1466A-262E-46C9-83F3-5D4B2F9E674B}" type="slidenum">
              <a:rPr lang="ar-SA" smtClean="0"/>
              <a:pPr/>
              <a:t>39</a:t>
            </a:fld>
            <a:endParaRPr lang="ar-SA"/>
          </a:p>
        </p:txBody>
      </p:sp>
    </p:spTree>
    <p:extLst>
      <p:ext uri="{BB962C8B-B14F-4D97-AF65-F5344CB8AC3E}">
        <p14:creationId xmlns:p14="http://schemas.microsoft.com/office/powerpoint/2010/main" val="118510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pic>
        <p:nvPicPr>
          <p:cNvPr id="9" name="Picture 8">
            <a:extLst>
              <a:ext uri="{FF2B5EF4-FFF2-40B4-BE49-F238E27FC236}">
                <a16:creationId xmlns:a16="http://schemas.microsoft.com/office/drawing/2014/main" id="{40434D4C-9B3E-4995-89C6-877501664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99" y="1873457"/>
            <a:ext cx="11262921" cy="3669227"/>
          </a:xfrm>
          <a:prstGeom prst="rect">
            <a:avLst/>
          </a:prstGeom>
        </p:spPr>
      </p:pic>
      <p:sp>
        <p:nvSpPr>
          <p:cNvPr id="10" name="Rectangle 9">
            <a:extLst>
              <a:ext uri="{FF2B5EF4-FFF2-40B4-BE49-F238E27FC236}">
                <a16:creationId xmlns:a16="http://schemas.microsoft.com/office/drawing/2014/main" id="{C55131B2-87E1-461E-9F9B-7A2A2DA3B4AC}"/>
              </a:ext>
            </a:extLst>
          </p:cNvPr>
          <p:cNvSpPr/>
          <p:nvPr/>
        </p:nvSpPr>
        <p:spPr>
          <a:xfrm>
            <a:off x="2209817" y="150234"/>
            <a:ext cx="5016500"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FA6AF7-C3A9-4046-BEE4-96D62D162D2D}"/>
              </a:ext>
            </a:extLst>
          </p:cNvPr>
          <p:cNvSpPr/>
          <p:nvPr/>
        </p:nvSpPr>
        <p:spPr>
          <a:xfrm>
            <a:off x="777185" y="2149771"/>
            <a:ext cx="4801743" cy="7185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41DA905-178B-45A8-8FC3-3725F61C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61219" y="-2531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11" name="عنوان فرعي 2">
            <a:extLst>
              <a:ext uri="{FF2B5EF4-FFF2-40B4-BE49-F238E27FC236}">
                <a16:creationId xmlns:a16="http://schemas.microsoft.com/office/drawing/2014/main" id="{B174CBFA-5F24-4B03-A587-315ACA4FDA11}"/>
              </a:ext>
            </a:extLst>
          </p:cNvPr>
          <p:cNvSpPr>
            <a:spLocks noGrp="1"/>
          </p:cNvSpPr>
          <p:nvPr>
            <p:ph type="subTitle" idx="1"/>
          </p:nvPr>
        </p:nvSpPr>
        <p:spPr>
          <a:xfrm>
            <a:off x="1886538" y="192254"/>
            <a:ext cx="3692390" cy="2560320"/>
          </a:xfrm>
        </p:spPr>
        <p:txBody>
          <a:bodyPr>
            <a:noAutofit/>
          </a:bodyPr>
          <a:lstStyle/>
          <a:p>
            <a:pPr lvl="1" algn="l" rtl="0">
              <a:lnSpc>
                <a:spcPct val="100000"/>
              </a:lnSpc>
            </a:pPr>
            <a:endParaRPr lang="en-US" sz="1600" b="1" dirty="0"/>
          </a:p>
          <a:p>
            <a:pPr lvl="1" algn="l" rtl="0">
              <a:lnSpc>
                <a:spcPct val="100000"/>
              </a:lnSpc>
            </a:pPr>
            <a:r>
              <a:rPr lang="en-US" sz="8000" b="1" dirty="0">
                <a:solidFill>
                  <a:schemeClr val="bg1"/>
                </a:solidFill>
                <a:latin typeface="Centaur" panose="02030504050205020304" pitchFamily="18" charset="0"/>
              </a:rPr>
              <a:t>Partners</a:t>
            </a:r>
            <a:r>
              <a:rPr lang="en-US" sz="5400" b="1" dirty="0">
                <a:solidFill>
                  <a:schemeClr val="bg1"/>
                </a:solidFill>
                <a:latin typeface="Arial Narrow" panose="020B0606020202030204" pitchFamily="34" charset="0"/>
              </a:rPr>
              <a:t>                       </a:t>
            </a:r>
          </a:p>
        </p:txBody>
      </p:sp>
      <p:pic>
        <p:nvPicPr>
          <p:cNvPr id="14" name="Picture 13">
            <a:extLst>
              <a:ext uri="{FF2B5EF4-FFF2-40B4-BE49-F238E27FC236}">
                <a16:creationId xmlns:a16="http://schemas.microsoft.com/office/drawing/2014/main" id="{C7C48012-A177-4BCD-89C1-BCCF820018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70" y="2203349"/>
            <a:ext cx="2884006" cy="522726"/>
          </a:xfrm>
          <a:prstGeom prst="rect">
            <a:avLst/>
          </a:prstGeom>
        </p:spPr>
      </p:pic>
      <p:sp>
        <p:nvSpPr>
          <p:cNvPr id="15" name="Slide Number Placeholder 14">
            <a:extLst>
              <a:ext uri="{FF2B5EF4-FFF2-40B4-BE49-F238E27FC236}">
                <a16:creationId xmlns:a16="http://schemas.microsoft.com/office/drawing/2014/main" id="{0C96AF59-7296-4489-A929-301B9AD621E2}"/>
              </a:ext>
            </a:extLst>
          </p:cNvPr>
          <p:cNvSpPr>
            <a:spLocks noGrp="1"/>
          </p:cNvSpPr>
          <p:nvPr>
            <p:ph type="sldNum" sz="quarter" idx="12"/>
          </p:nvPr>
        </p:nvSpPr>
        <p:spPr/>
        <p:txBody>
          <a:bodyPr/>
          <a:lstStyle/>
          <a:p>
            <a:fld id="{D9D1466A-262E-46C9-83F3-5D4B2F9E674B}" type="slidenum">
              <a:rPr lang="ar-SA" smtClean="0"/>
              <a:pPr/>
              <a:t>4</a:t>
            </a:fld>
            <a:endParaRPr lang="ar-SA"/>
          </a:p>
        </p:txBody>
      </p:sp>
    </p:spTree>
    <p:extLst>
      <p:ext uri="{BB962C8B-B14F-4D97-AF65-F5344CB8AC3E}">
        <p14:creationId xmlns:p14="http://schemas.microsoft.com/office/powerpoint/2010/main" val="59063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DBCF0-4EDF-49BB-B128-72712A4F2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79800" cy="6858000"/>
          </a:xfrm>
          <a:prstGeom prst="rect">
            <a:avLst/>
          </a:prstGeom>
        </p:spPr>
      </p:pic>
      <p:pic>
        <p:nvPicPr>
          <p:cNvPr id="12" name="Picture 11">
            <a:extLst>
              <a:ext uri="{FF2B5EF4-FFF2-40B4-BE49-F238E27FC236}">
                <a16:creationId xmlns:a16="http://schemas.microsoft.com/office/drawing/2014/main" id="{32F76829-6635-4C72-A91D-0018C3ABE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C3A01CC5-586C-43BF-84D5-46A52E53C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CCE8B801-94DB-4206-9F45-BA9737E0776C}"/>
              </a:ext>
            </a:extLst>
          </p:cNvPr>
          <p:cNvSpPr>
            <a:spLocks noGrp="1"/>
          </p:cNvSpPr>
          <p:nvPr>
            <p:ph type="sldNum" sz="quarter" idx="12"/>
          </p:nvPr>
        </p:nvSpPr>
        <p:spPr/>
        <p:txBody>
          <a:bodyPr/>
          <a:lstStyle/>
          <a:p>
            <a:fld id="{D9D1466A-262E-46C9-83F3-5D4B2F9E674B}" type="slidenum">
              <a:rPr lang="ar-SA" smtClean="0"/>
              <a:pPr/>
              <a:t>40</a:t>
            </a:fld>
            <a:endParaRPr lang="ar-SA"/>
          </a:p>
        </p:txBody>
      </p:sp>
    </p:spTree>
    <p:extLst>
      <p:ext uri="{BB962C8B-B14F-4D97-AF65-F5344CB8AC3E}">
        <p14:creationId xmlns:p14="http://schemas.microsoft.com/office/powerpoint/2010/main" val="295468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865ED-D5FC-4AB6-B877-0FD7DE571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79800" cy="6858000"/>
          </a:xfrm>
          <a:prstGeom prst="rect">
            <a:avLst/>
          </a:prstGeom>
        </p:spPr>
      </p:pic>
      <p:pic>
        <p:nvPicPr>
          <p:cNvPr id="13" name="Picture 12">
            <a:extLst>
              <a:ext uri="{FF2B5EF4-FFF2-40B4-BE49-F238E27FC236}">
                <a16:creationId xmlns:a16="http://schemas.microsoft.com/office/drawing/2014/main" id="{E983B915-0496-4947-A19E-84E75533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3E4D7635-48A3-4A7A-AFB8-F0E58FFD8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B5813E5A-AF2D-4718-84C0-D93E9DCC5FC5}"/>
              </a:ext>
            </a:extLst>
          </p:cNvPr>
          <p:cNvSpPr>
            <a:spLocks noGrp="1"/>
          </p:cNvSpPr>
          <p:nvPr>
            <p:ph type="sldNum" sz="quarter" idx="12"/>
          </p:nvPr>
        </p:nvSpPr>
        <p:spPr/>
        <p:txBody>
          <a:bodyPr/>
          <a:lstStyle/>
          <a:p>
            <a:fld id="{D9D1466A-262E-46C9-83F3-5D4B2F9E674B}" type="slidenum">
              <a:rPr lang="ar-SA" smtClean="0"/>
              <a:pPr/>
              <a:t>41</a:t>
            </a:fld>
            <a:endParaRPr lang="ar-SA"/>
          </a:p>
        </p:txBody>
      </p:sp>
    </p:spTree>
    <p:extLst>
      <p:ext uri="{BB962C8B-B14F-4D97-AF65-F5344CB8AC3E}">
        <p14:creationId xmlns:p14="http://schemas.microsoft.com/office/powerpoint/2010/main" val="923922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AC02F1-5A08-47BD-99DD-12F148FFDCAC}"/>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D92509E-C274-4C44-9D7C-FD3C062E5E0F}"/>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5" name="Picture 4">
            <a:extLst>
              <a:ext uri="{FF2B5EF4-FFF2-40B4-BE49-F238E27FC236}">
                <a16:creationId xmlns:a16="http://schemas.microsoft.com/office/drawing/2014/main" id="{7EAC8171-2A90-4211-9E3E-8B7B63A8D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A75F480D-0D17-4687-9E91-5DAE7E2096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5C6EE1B4-FAF4-4BF9-95F5-C94029646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961" y="3284511"/>
            <a:ext cx="4351069" cy="2486325"/>
          </a:xfrm>
          <a:prstGeom prst="rect">
            <a:avLst/>
          </a:prstGeom>
        </p:spPr>
      </p:pic>
      <p:pic>
        <p:nvPicPr>
          <p:cNvPr id="14" name="Picture 13">
            <a:extLst>
              <a:ext uri="{FF2B5EF4-FFF2-40B4-BE49-F238E27FC236}">
                <a16:creationId xmlns:a16="http://schemas.microsoft.com/office/drawing/2014/main" id="{E20BE790-8FC6-4765-9DF8-172B6F77F07B}"/>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8E765D70-2613-442E-AB1F-5D77C798F0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22AE82BA-0D39-40FD-8776-8800E5F6B910}"/>
              </a:ext>
            </a:extLst>
          </p:cNvPr>
          <p:cNvSpPr>
            <a:spLocks noGrp="1"/>
          </p:cNvSpPr>
          <p:nvPr>
            <p:ph type="sldNum" sz="quarter" idx="12"/>
          </p:nvPr>
        </p:nvSpPr>
        <p:spPr/>
        <p:txBody>
          <a:bodyPr/>
          <a:lstStyle/>
          <a:p>
            <a:fld id="{D9D1466A-262E-46C9-83F3-5D4B2F9E674B}" type="slidenum">
              <a:rPr lang="ar-SA" smtClean="0"/>
              <a:pPr/>
              <a:t>42</a:t>
            </a:fld>
            <a:endParaRPr lang="ar-SA"/>
          </a:p>
        </p:txBody>
      </p:sp>
    </p:spTree>
    <p:extLst>
      <p:ext uri="{BB962C8B-B14F-4D97-AF65-F5344CB8AC3E}">
        <p14:creationId xmlns:p14="http://schemas.microsoft.com/office/powerpoint/2010/main" val="2105202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78737-1A4C-413C-8EEA-1879E12FF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9"/>
            <a:ext cx="10287000" cy="6861349"/>
          </a:xfrm>
          <a:prstGeom prst="rect">
            <a:avLst/>
          </a:prstGeom>
        </p:spPr>
      </p:pic>
      <p:pic>
        <p:nvPicPr>
          <p:cNvPr id="13" name="Picture 12">
            <a:extLst>
              <a:ext uri="{FF2B5EF4-FFF2-40B4-BE49-F238E27FC236}">
                <a16:creationId xmlns:a16="http://schemas.microsoft.com/office/drawing/2014/main" id="{054BD20B-CB16-4348-92EE-491675536924}"/>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DD79699B-2D50-4EFD-A58C-3DC58EFF09BF}"/>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sp>
        <p:nvSpPr>
          <p:cNvPr id="3" name="Slide Number Placeholder 2">
            <a:extLst>
              <a:ext uri="{FF2B5EF4-FFF2-40B4-BE49-F238E27FC236}">
                <a16:creationId xmlns:a16="http://schemas.microsoft.com/office/drawing/2014/main" id="{0A4BC24C-966D-420A-A248-F53A9D76416C}"/>
              </a:ext>
            </a:extLst>
          </p:cNvPr>
          <p:cNvSpPr>
            <a:spLocks noGrp="1"/>
          </p:cNvSpPr>
          <p:nvPr>
            <p:ph type="sldNum" sz="quarter" idx="12"/>
          </p:nvPr>
        </p:nvSpPr>
        <p:spPr/>
        <p:txBody>
          <a:bodyPr/>
          <a:lstStyle/>
          <a:p>
            <a:fld id="{D9D1466A-262E-46C9-83F3-5D4B2F9E674B}" type="slidenum">
              <a:rPr lang="ar-SA" smtClean="0"/>
              <a:pPr/>
              <a:t>43</a:t>
            </a:fld>
            <a:endParaRPr lang="ar-SA"/>
          </a:p>
        </p:txBody>
      </p:sp>
    </p:spTree>
    <p:extLst>
      <p:ext uri="{BB962C8B-B14F-4D97-AF65-F5344CB8AC3E}">
        <p14:creationId xmlns:p14="http://schemas.microsoft.com/office/powerpoint/2010/main" val="3516875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4" descr="F:\project 2017 LP\Company Profile last 20-5\ASAAS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791" y="3307975"/>
            <a:ext cx="4477410" cy="22071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56BE5C7-0903-4927-B520-27FB20CEAD50}"/>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4" name="Picture 13">
            <a:extLst>
              <a:ext uri="{FF2B5EF4-FFF2-40B4-BE49-F238E27FC236}">
                <a16:creationId xmlns:a16="http://schemas.microsoft.com/office/drawing/2014/main" id="{71BA385E-BE68-461C-833E-322525FC3A1F}"/>
              </a:ext>
            </a:extLst>
          </p:cNvPr>
          <p:cNvPicPr>
            <a:picLocks noChangeAspect="1"/>
          </p:cNvPicPr>
          <p:nvPr/>
        </p:nvPicPr>
        <p:blipFill rotWithShape="1">
          <a:blip r:embed="rId4">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5" name="Picture 14">
            <a:extLst>
              <a:ext uri="{FF2B5EF4-FFF2-40B4-BE49-F238E27FC236}">
                <a16:creationId xmlns:a16="http://schemas.microsoft.com/office/drawing/2014/main" id="{3B3C66A1-DC6D-4665-9D6D-F313DD99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6" name="Picture 15">
            <a:extLst>
              <a:ext uri="{FF2B5EF4-FFF2-40B4-BE49-F238E27FC236}">
                <a16:creationId xmlns:a16="http://schemas.microsoft.com/office/drawing/2014/main" id="{B4F4FF66-80B8-41A1-9C04-4F3969D7E0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7" name="Picture 16">
            <a:extLst>
              <a:ext uri="{FF2B5EF4-FFF2-40B4-BE49-F238E27FC236}">
                <a16:creationId xmlns:a16="http://schemas.microsoft.com/office/drawing/2014/main" id="{03FC2F89-B50A-4C3D-B908-30D32C394703}"/>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8" name="Picture 17">
            <a:extLst>
              <a:ext uri="{FF2B5EF4-FFF2-40B4-BE49-F238E27FC236}">
                <a16:creationId xmlns:a16="http://schemas.microsoft.com/office/drawing/2014/main" id="{E49F2C6E-99D0-4567-8B95-45E0933D91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7D8498DB-B61B-48F8-95C6-64018AC46C4B}"/>
              </a:ext>
            </a:extLst>
          </p:cNvPr>
          <p:cNvSpPr>
            <a:spLocks noGrp="1"/>
          </p:cNvSpPr>
          <p:nvPr>
            <p:ph type="sldNum" sz="quarter" idx="12"/>
          </p:nvPr>
        </p:nvSpPr>
        <p:spPr/>
        <p:txBody>
          <a:bodyPr/>
          <a:lstStyle/>
          <a:p>
            <a:fld id="{D9D1466A-262E-46C9-83F3-5D4B2F9E674B}" type="slidenum">
              <a:rPr lang="ar-SA" smtClean="0"/>
              <a:pPr/>
              <a:t>44</a:t>
            </a:fld>
            <a:endParaRPr lang="ar-SA"/>
          </a:p>
        </p:txBody>
      </p:sp>
    </p:spTree>
    <p:extLst>
      <p:ext uri="{BB962C8B-B14F-4D97-AF65-F5344CB8AC3E}">
        <p14:creationId xmlns:p14="http://schemas.microsoft.com/office/powerpoint/2010/main" val="4071722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project 2017 LP\Project 2018\Bahamdan\WhatsApp Image 2018-05-29 at 2.15.32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54BD20B-CB16-4348-92EE-491675536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9ED6344-51EE-4FFC-9F9B-65C152BB2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03D369C9-D792-4D72-97EC-A73581B7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F8C46710-BD11-4383-8DC4-C7BD81F45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DD79699B-2D50-4EFD-A58C-3DC58EFF09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017679E7-99AA-432F-BEEC-CACDAA4CF03B}"/>
              </a:ext>
            </a:extLst>
          </p:cNvPr>
          <p:cNvSpPr>
            <a:spLocks noGrp="1"/>
          </p:cNvSpPr>
          <p:nvPr>
            <p:ph type="sldNum" sz="quarter" idx="12"/>
          </p:nvPr>
        </p:nvSpPr>
        <p:spPr/>
        <p:txBody>
          <a:bodyPr/>
          <a:lstStyle/>
          <a:p>
            <a:fld id="{D9D1466A-262E-46C9-83F3-5D4B2F9E674B}" type="slidenum">
              <a:rPr lang="ar-SA" smtClean="0"/>
              <a:pPr/>
              <a:t>45</a:t>
            </a:fld>
            <a:endParaRPr lang="ar-SA"/>
          </a:p>
        </p:txBody>
      </p:sp>
    </p:spTree>
    <p:extLst>
      <p:ext uri="{BB962C8B-B14F-4D97-AF65-F5344CB8AC3E}">
        <p14:creationId xmlns:p14="http://schemas.microsoft.com/office/powerpoint/2010/main" val="4142906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project 2017 LP\Project 2018\Bahamdan\WhatsApp Image 2018-05-29 at 2.15.31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15"/>
            <a:ext cx="10306050" cy="68680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2E4FB6-46FE-463B-B01A-EE5522851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5E6713AF-3141-413F-817A-85552BB34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564EBCE6-59C2-4F95-8C0E-6B65C686B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CF095A34-3B9A-4FF4-A26A-2B94EBFB1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4CFF3235-CE2D-40B0-B080-4A9576950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E630A442-9813-49C9-B0D1-C48F6D4D1D69}"/>
              </a:ext>
            </a:extLst>
          </p:cNvPr>
          <p:cNvSpPr>
            <a:spLocks noGrp="1"/>
          </p:cNvSpPr>
          <p:nvPr>
            <p:ph type="sldNum" sz="quarter" idx="12"/>
          </p:nvPr>
        </p:nvSpPr>
        <p:spPr/>
        <p:txBody>
          <a:bodyPr/>
          <a:lstStyle/>
          <a:p>
            <a:fld id="{D9D1466A-262E-46C9-83F3-5D4B2F9E674B}" type="slidenum">
              <a:rPr lang="ar-SA" smtClean="0"/>
              <a:pPr/>
              <a:t>46</a:t>
            </a:fld>
            <a:endParaRPr lang="ar-SA"/>
          </a:p>
        </p:txBody>
      </p:sp>
    </p:spTree>
    <p:extLst>
      <p:ext uri="{BB962C8B-B14F-4D97-AF65-F5344CB8AC3E}">
        <p14:creationId xmlns:p14="http://schemas.microsoft.com/office/powerpoint/2010/main" val="1970635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project 2017 LP\Project 2018\Bahamdan\WhatsApp Image 2018-05-29 at 2.15.33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7" y="0"/>
            <a:ext cx="103143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7EFC247-CAB0-4538-958B-D89449694E51}"/>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6" name="Picture 15">
            <a:extLst>
              <a:ext uri="{FF2B5EF4-FFF2-40B4-BE49-F238E27FC236}">
                <a16:creationId xmlns:a16="http://schemas.microsoft.com/office/drawing/2014/main" id="{BA6B9F43-5271-438A-A53C-98C81AB9D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7" name="Picture 16">
            <a:extLst>
              <a:ext uri="{FF2B5EF4-FFF2-40B4-BE49-F238E27FC236}">
                <a16:creationId xmlns:a16="http://schemas.microsoft.com/office/drawing/2014/main" id="{9FEFBF02-2ABD-45DA-AE24-6DB889600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8" name="Picture 17">
            <a:extLst>
              <a:ext uri="{FF2B5EF4-FFF2-40B4-BE49-F238E27FC236}">
                <a16:creationId xmlns:a16="http://schemas.microsoft.com/office/drawing/2014/main" id="{AF2F8FA3-ACF9-432A-9376-5D82CED06011}"/>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9" name="Picture 18">
            <a:extLst>
              <a:ext uri="{FF2B5EF4-FFF2-40B4-BE49-F238E27FC236}">
                <a16:creationId xmlns:a16="http://schemas.microsoft.com/office/drawing/2014/main" id="{025D0BB9-3B92-49B2-A9C9-25DFCBA025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2BB5AAE6-6F9E-416C-9286-C5CDB314B9DD}"/>
              </a:ext>
            </a:extLst>
          </p:cNvPr>
          <p:cNvSpPr>
            <a:spLocks noGrp="1"/>
          </p:cNvSpPr>
          <p:nvPr>
            <p:ph type="sldNum" sz="quarter" idx="12"/>
          </p:nvPr>
        </p:nvSpPr>
        <p:spPr/>
        <p:txBody>
          <a:bodyPr/>
          <a:lstStyle/>
          <a:p>
            <a:fld id="{D9D1466A-262E-46C9-83F3-5D4B2F9E674B}" type="slidenum">
              <a:rPr lang="ar-SA" smtClean="0"/>
              <a:pPr/>
              <a:t>47</a:t>
            </a:fld>
            <a:endParaRPr lang="ar-SA"/>
          </a:p>
        </p:txBody>
      </p:sp>
    </p:spTree>
    <p:extLst>
      <p:ext uri="{BB962C8B-B14F-4D97-AF65-F5344CB8AC3E}">
        <p14:creationId xmlns:p14="http://schemas.microsoft.com/office/powerpoint/2010/main" val="2160413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project 2017 LP\Project 2018\Bahamdan\WhatsApp Image 2018-05-29 at 2.15.33 AM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79"/>
            <a:ext cx="10287000" cy="6855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62480A-3795-472D-8FB2-C7ECBD838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823C8F3F-3D8C-434A-8400-720BAC311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50B430E9-EB58-4B90-AC49-D35671369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805C871B-B8FC-4F60-B90D-5D7154A3B5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723C5A00-AAD4-4180-80B7-8D32FBD5E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80CA8B91-6B49-407E-B89D-A68523AD4D27}"/>
              </a:ext>
            </a:extLst>
          </p:cNvPr>
          <p:cNvSpPr>
            <a:spLocks noGrp="1"/>
          </p:cNvSpPr>
          <p:nvPr>
            <p:ph type="sldNum" sz="quarter" idx="12"/>
          </p:nvPr>
        </p:nvSpPr>
        <p:spPr/>
        <p:txBody>
          <a:bodyPr/>
          <a:lstStyle/>
          <a:p>
            <a:fld id="{D9D1466A-262E-46C9-83F3-5D4B2F9E674B}" type="slidenum">
              <a:rPr lang="ar-SA" smtClean="0"/>
              <a:pPr/>
              <a:t>48</a:t>
            </a:fld>
            <a:endParaRPr lang="ar-SA"/>
          </a:p>
        </p:txBody>
      </p:sp>
    </p:spTree>
    <p:extLst>
      <p:ext uri="{BB962C8B-B14F-4D97-AF65-F5344CB8AC3E}">
        <p14:creationId xmlns:p14="http://schemas.microsoft.com/office/powerpoint/2010/main" val="3054239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project 2017 LP\Project 2018\Bahamdan\WhatsApp Image 2018-05-29 at 2.15.35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350392-3839-4F57-8ABC-986BDC919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A92860AF-ADEF-48D3-9114-46CC08305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9C44420A-4820-4E73-A3C8-AF8A03FEA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B8A6BA00-9440-403E-A8A6-975AA13384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59FD6213-21E3-4A50-A2FD-18D69647D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3FAB9CE0-D6FB-4448-ACC3-648596AFE5BE}"/>
              </a:ext>
            </a:extLst>
          </p:cNvPr>
          <p:cNvSpPr>
            <a:spLocks noGrp="1"/>
          </p:cNvSpPr>
          <p:nvPr>
            <p:ph type="sldNum" sz="quarter" idx="12"/>
          </p:nvPr>
        </p:nvSpPr>
        <p:spPr/>
        <p:txBody>
          <a:bodyPr/>
          <a:lstStyle/>
          <a:p>
            <a:fld id="{D9D1466A-262E-46C9-83F3-5D4B2F9E674B}" type="slidenum">
              <a:rPr lang="ar-SA" smtClean="0"/>
              <a:pPr/>
              <a:t>49</a:t>
            </a:fld>
            <a:endParaRPr lang="ar-SA"/>
          </a:p>
        </p:txBody>
      </p:sp>
    </p:spTree>
    <p:extLst>
      <p:ext uri="{BB962C8B-B14F-4D97-AF65-F5344CB8AC3E}">
        <p14:creationId xmlns:p14="http://schemas.microsoft.com/office/powerpoint/2010/main" val="422063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pic>
        <p:nvPicPr>
          <p:cNvPr id="10" name="Picture 9">
            <a:extLst>
              <a:ext uri="{FF2B5EF4-FFF2-40B4-BE49-F238E27FC236}">
                <a16:creationId xmlns:a16="http://schemas.microsoft.com/office/drawing/2014/main" id="{2C9F23AA-3E3B-4BEE-B85E-D4AD151E1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23608" y="-3039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9" name="Slide Number Placeholder 8">
            <a:extLst>
              <a:ext uri="{FF2B5EF4-FFF2-40B4-BE49-F238E27FC236}">
                <a16:creationId xmlns:a16="http://schemas.microsoft.com/office/drawing/2014/main" id="{91829D50-557E-48A8-8D15-1759BE01332A}"/>
              </a:ext>
            </a:extLst>
          </p:cNvPr>
          <p:cNvSpPr>
            <a:spLocks noGrp="1"/>
          </p:cNvSpPr>
          <p:nvPr>
            <p:ph type="sldNum" sz="quarter" idx="12"/>
          </p:nvPr>
        </p:nvSpPr>
        <p:spPr/>
        <p:txBody>
          <a:bodyPr/>
          <a:lstStyle/>
          <a:p>
            <a:fld id="{D9D1466A-262E-46C9-83F3-5D4B2F9E674B}" type="slidenum">
              <a:rPr lang="ar-SA" smtClean="0"/>
              <a:pPr/>
              <a:t>5</a:t>
            </a:fld>
            <a:endParaRPr lang="ar-SA"/>
          </a:p>
        </p:txBody>
      </p:sp>
    </p:spTree>
    <p:extLst>
      <p:ext uri="{BB962C8B-B14F-4D97-AF65-F5344CB8AC3E}">
        <p14:creationId xmlns:p14="http://schemas.microsoft.com/office/powerpoint/2010/main" val="3346671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project 2017 LP\Project 2018\Bahamdan\WhatsApp Image 2018-05-29 at 2.15.34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44"/>
            <a:ext cx="10153650" cy="6766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3DD9BD-4483-49BF-A16A-C13F0898E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C261E9E1-2667-448F-BA7C-8C041321F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4D6AE7DC-8CB5-48F4-9FE8-9573DB1E7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97CE0F96-6620-4ADF-8587-64083B5EF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7B2F5E01-0BD9-4461-AB25-6A43ABE3E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17486512-C699-4323-BB21-F03DAE5FE477}"/>
              </a:ext>
            </a:extLst>
          </p:cNvPr>
          <p:cNvSpPr>
            <a:spLocks noGrp="1"/>
          </p:cNvSpPr>
          <p:nvPr>
            <p:ph type="sldNum" sz="quarter" idx="12"/>
          </p:nvPr>
        </p:nvSpPr>
        <p:spPr/>
        <p:txBody>
          <a:bodyPr/>
          <a:lstStyle/>
          <a:p>
            <a:fld id="{D9D1466A-262E-46C9-83F3-5D4B2F9E674B}" type="slidenum">
              <a:rPr lang="ar-SA" smtClean="0"/>
              <a:pPr/>
              <a:t>50</a:t>
            </a:fld>
            <a:endParaRPr lang="ar-SA"/>
          </a:p>
        </p:txBody>
      </p:sp>
    </p:spTree>
    <p:extLst>
      <p:ext uri="{BB962C8B-B14F-4D97-AF65-F5344CB8AC3E}">
        <p14:creationId xmlns:p14="http://schemas.microsoft.com/office/powerpoint/2010/main" val="1591018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363" name="Picture 3" descr="F:\project 2017 LP\Company Profile last 20-5\b353c7_645ea01d360944d2a2adbc09f19edcbf_mv2_d_3086_3086_s_4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1526" y="3406626"/>
            <a:ext cx="2613591" cy="2613591"/>
          </a:xfrm>
          <a:prstGeom prst="rect">
            <a:avLst/>
          </a:prstGeom>
          <a:ln w="38100" cap="sq">
            <a:solidFill>
              <a:srgbClr val="304853"/>
            </a:solidFill>
            <a:prstDash val="solid"/>
            <a:miter lim="800000"/>
          </a:ln>
          <a:effectLst>
            <a:outerShdw blurRad="342900" dist="228600" dir="3240000" algn="tl" rotWithShape="0">
              <a:srgbClr val="000000">
                <a:alpha val="78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66A3C5-5DB7-47AD-AC6E-58485770DC99}"/>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DA0D8B53-8376-4309-8B83-BDC45180BDE2}"/>
              </a:ext>
            </a:extLst>
          </p:cNvPr>
          <p:cNvPicPr>
            <a:picLocks noChangeAspect="1"/>
          </p:cNvPicPr>
          <p:nvPr/>
        </p:nvPicPr>
        <p:blipFill rotWithShape="1">
          <a:blip r:embed="rId4">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3" name="Picture 12">
            <a:extLst>
              <a:ext uri="{FF2B5EF4-FFF2-40B4-BE49-F238E27FC236}">
                <a16:creationId xmlns:a16="http://schemas.microsoft.com/office/drawing/2014/main" id="{3B398B1C-B3F6-460E-BAF6-E65B5B870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433790CD-A8C7-4C64-BD44-E60A4F2261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08DFFED3-E0C7-4DD8-BA9A-F04206393CA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EA0B66D3-DDC5-4DC8-BA18-C1741CD3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80E09FB2-6B63-47FC-824B-00313218A108}"/>
              </a:ext>
            </a:extLst>
          </p:cNvPr>
          <p:cNvSpPr>
            <a:spLocks noGrp="1"/>
          </p:cNvSpPr>
          <p:nvPr>
            <p:ph type="sldNum" sz="quarter" idx="12"/>
          </p:nvPr>
        </p:nvSpPr>
        <p:spPr/>
        <p:txBody>
          <a:bodyPr/>
          <a:lstStyle/>
          <a:p>
            <a:fld id="{D9D1466A-262E-46C9-83F3-5D4B2F9E674B}" type="slidenum">
              <a:rPr lang="ar-SA" smtClean="0"/>
              <a:pPr/>
              <a:t>51</a:t>
            </a:fld>
            <a:endParaRPr lang="ar-SA"/>
          </a:p>
        </p:txBody>
      </p:sp>
    </p:spTree>
    <p:extLst>
      <p:ext uri="{BB962C8B-B14F-4D97-AF65-F5344CB8AC3E}">
        <p14:creationId xmlns:p14="http://schemas.microsoft.com/office/powerpoint/2010/main" val="2680030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project 2017 LP\Project 2018\Bahamdan\WhatsApp Image 2018-05-29 at 2.08.28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0967A84-F491-40CD-AD6E-0CA433687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F02EDFBD-DED6-40DA-B637-81F1D467B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8CE1EB9B-67A6-4B2B-96B9-E0495A2C67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54EC1F7C-D5DF-45CF-ACC3-2592083D1D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1E5F6AE0-2B86-44E4-B108-0EA7B40738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786DDEEF-BE6A-4CF0-A1F1-F9B532E9A9F5}"/>
              </a:ext>
            </a:extLst>
          </p:cNvPr>
          <p:cNvSpPr>
            <a:spLocks noGrp="1"/>
          </p:cNvSpPr>
          <p:nvPr>
            <p:ph type="sldNum" sz="quarter" idx="12"/>
          </p:nvPr>
        </p:nvSpPr>
        <p:spPr/>
        <p:txBody>
          <a:bodyPr/>
          <a:lstStyle/>
          <a:p>
            <a:fld id="{D9D1466A-262E-46C9-83F3-5D4B2F9E674B}" type="slidenum">
              <a:rPr lang="ar-SA" smtClean="0"/>
              <a:pPr/>
              <a:t>52</a:t>
            </a:fld>
            <a:endParaRPr lang="ar-SA"/>
          </a:p>
        </p:txBody>
      </p:sp>
    </p:spTree>
    <p:extLst>
      <p:ext uri="{BB962C8B-B14F-4D97-AF65-F5344CB8AC3E}">
        <p14:creationId xmlns:p14="http://schemas.microsoft.com/office/powerpoint/2010/main" val="1694932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project 2017 LP\Project 2018\Bahamdan\WhatsApp Image 2018-05-29 at 2.08.28 AM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EC953A9-E574-4C15-A7D8-34EC5E6AD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5F82459C-9073-4CA0-BFC6-783B1012B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1E1772A6-E770-4333-A722-CF5E6836D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79048701-DF89-47BB-B7AF-C0DEFE0B8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F40D1A2C-4E4E-4D9E-BD65-4909DC998E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E05CE10C-FD26-4B5F-B030-FC7C876CD095}"/>
              </a:ext>
            </a:extLst>
          </p:cNvPr>
          <p:cNvSpPr>
            <a:spLocks noGrp="1"/>
          </p:cNvSpPr>
          <p:nvPr>
            <p:ph type="sldNum" sz="quarter" idx="12"/>
          </p:nvPr>
        </p:nvSpPr>
        <p:spPr/>
        <p:txBody>
          <a:bodyPr/>
          <a:lstStyle/>
          <a:p>
            <a:fld id="{D9D1466A-262E-46C9-83F3-5D4B2F9E674B}" type="slidenum">
              <a:rPr lang="ar-SA" smtClean="0"/>
              <a:pPr/>
              <a:t>53</a:t>
            </a:fld>
            <a:endParaRPr lang="ar-SA"/>
          </a:p>
        </p:txBody>
      </p:sp>
    </p:spTree>
    <p:extLst>
      <p:ext uri="{BB962C8B-B14F-4D97-AF65-F5344CB8AC3E}">
        <p14:creationId xmlns:p14="http://schemas.microsoft.com/office/powerpoint/2010/main" val="817806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3555" name="Picture 3" descr="F:\project 2017 LP\Project 2018\Bahamdan\WhatsApp Image 2018-05-29 at 2.08.26 A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399" y="1193800"/>
            <a:ext cx="3752850" cy="50038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10294C4-4FFF-4768-89D5-C7DE5C66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23554" name="Picture 2" descr="F:\project 2017 LP\Project 2018\Bahamdan\WhatsApp Image 2018-05-29 at 2.08.27 AM (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14924" cy="6819897"/>
          </a:xfrm>
          <a:prstGeom prst="rect">
            <a:avLst/>
          </a:prstGeom>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38100" cap="sq">
            <a:solidFill>
              <a:schemeClr val="tx2"/>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7871374-3F3C-4166-B018-152423EE59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5FCE1789-9DFB-4EEB-BEAE-D9DA28AB8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4DE5BFCD-633A-4ED6-ACE8-B0700DA78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00146761-686E-4832-8463-27858D4AE1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CC7BFE41-6CBA-431D-AC7C-EB8E0A0B5D65}"/>
              </a:ext>
            </a:extLst>
          </p:cNvPr>
          <p:cNvSpPr>
            <a:spLocks noGrp="1"/>
          </p:cNvSpPr>
          <p:nvPr>
            <p:ph type="sldNum" sz="quarter" idx="12"/>
          </p:nvPr>
        </p:nvSpPr>
        <p:spPr/>
        <p:txBody>
          <a:bodyPr/>
          <a:lstStyle/>
          <a:p>
            <a:fld id="{D9D1466A-262E-46C9-83F3-5D4B2F9E674B}" type="slidenum">
              <a:rPr lang="ar-SA" smtClean="0"/>
              <a:pPr/>
              <a:t>54</a:t>
            </a:fld>
            <a:endParaRPr lang="ar-SA"/>
          </a:p>
        </p:txBody>
      </p:sp>
    </p:spTree>
    <p:extLst>
      <p:ext uri="{BB962C8B-B14F-4D97-AF65-F5344CB8AC3E}">
        <p14:creationId xmlns:p14="http://schemas.microsoft.com/office/powerpoint/2010/main" val="313726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project 2017 LP\Project 2018\Bahamdan\WhatsApp Image 2018-05-29 at 2.08.27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10279800" cy="6918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DD89106-3C55-4615-ACEA-A9506B1AB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9EA86A7E-1FD5-4835-A1B0-534F01439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88C22542-CDB5-4040-91A1-3F951A57B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E58C9EE7-287D-46BA-B4D0-241B21940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6ED6A0D0-39B6-45E7-BFC4-5B2A05B670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859C127E-87BD-45E3-A7F3-32AE3846FC8B}"/>
              </a:ext>
            </a:extLst>
          </p:cNvPr>
          <p:cNvSpPr>
            <a:spLocks noGrp="1"/>
          </p:cNvSpPr>
          <p:nvPr>
            <p:ph type="sldNum" sz="quarter" idx="12"/>
          </p:nvPr>
        </p:nvSpPr>
        <p:spPr/>
        <p:txBody>
          <a:bodyPr/>
          <a:lstStyle/>
          <a:p>
            <a:fld id="{D9D1466A-262E-46C9-83F3-5D4B2F9E674B}" type="slidenum">
              <a:rPr lang="ar-SA" smtClean="0"/>
              <a:pPr/>
              <a:t>55</a:t>
            </a:fld>
            <a:endParaRPr lang="ar-SA"/>
          </a:p>
        </p:txBody>
      </p:sp>
    </p:spTree>
    <p:extLst>
      <p:ext uri="{BB962C8B-B14F-4D97-AF65-F5344CB8AC3E}">
        <p14:creationId xmlns:p14="http://schemas.microsoft.com/office/powerpoint/2010/main" val="2593714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project 2017 LP\Project 2018\Bahamdan\WhatsApp Image 2018-05-29 at 2.08.26 AM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4E25F53-DF89-4FFD-B2A3-8DBD213C8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0B88E1B1-F6A0-4004-9744-2A3EAE8D5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612C9681-521B-4F26-AC28-6B6D19AAA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F6AE283A-C429-484B-8BC6-19FC636F2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364DF972-390B-485E-B106-6EFEECF2D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14D55A23-30E3-498E-A75B-1556E9DC01FD}"/>
              </a:ext>
            </a:extLst>
          </p:cNvPr>
          <p:cNvSpPr>
            <a:spLocks noGrp="1"/>
          </p:cNvSpPr>
          <p:nvPr>
            <p:ph type="sldNum" sz="quarter" idx="12"/>
          </p:nvPr>
        </p:nvSpPr>
        <p:spPr/>
        <p:txBody>
          <a:bodyPr/>
          <a:lstStyle/>
          <a:p>
            <a:fld id="{D9D1466A-262E-46C9-83F3-5D4B2F9E674B}" type="slidenum">
              <a:rPr lang="ar-SA" smtClean="0"/>
              <a:pPr/>
              <a:t>56</a:t>
            </a:fld>
            <a:endParaRPr lang="ar-SA"/>
          </a:p>
        </p:txBody>
      </p:sp>
    </p:spTree>
    <p:extLst>
      <p:ext uri="{BB962C8B-B14F-4D97-AF65-F5344CB8AC3E}">
        <p14:creationId xmlns:p14="http://schemas.microsoft.com/office/powerpoint/2010/main" val="22808451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F:\project 2017 LP\Company Profile last 20-5\attachment_835204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82" y="2940727"/>
            <a:ext cx="3533628" cy="3553820"/>
          </a:xfrm>
          <a:prstGeom prst="rect">
            <a:avLst/>
          </a:prstGeom>
          <a:noFill/>
          <a:effectLst>
            <a:outerShdw blurRad="431800" dist="368300" dir="252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BD2FB8-A61A-429C-862E-31DCAE4023BB}"/>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17D0BD74-AD3B-4151-9F9A-2FF942D00F5E}"/>
              </a:ext>
            </a:extLst>
          </p:cNvPr>
          <p:cNvPicPr>
            <a:picLocks noChangeAspect="1"/>
          </p:cNvPicPr>
          <p:nvPr/>
        </p:nvPicPr>
        <p:blipFill rotWithShape="1">
          <a:blip r:embed="rId4">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3" name="Picture 12">
            <a:extLst>
              <a:ext uri="{FF2B5EF4-FFF2-40B4-BE49-F238E27FC236}">
                <a16:creationId xmlns:a16="http://schemas.microsoft.com/office/drawing/2014/main" id="{C2E21006-1F9F-474E-896E-DA52A5C0E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0246517B-E587-4958-ACE4-B399C27A6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2595E79C-0F91-49DC-8247-29A8660A60BF}"/>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B790AE27-59B3-4493-BB89-EB51E310EC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8F492B06-DE7E-4C33-91BF-7457B2422BA8}"/>
              </a:ext>
            </a:extLst>
          </p:cNvPr>
          <p:cNvSpPr>
            <a:spLocks noGrp="1"/>
          </p:cNvSpPr>
          <p:nvPr>
            <p:ph type="sldNum" sz="quarter" idx="12"/>
          </p:nvPr>
        </p:nvSpPr>
        <p:spPr/>
        <p:txBody>
          <a:bodyPr/>
          <a:lstStyle/>
          <a:p>
            <a:fld id="{D9D1466A-262E-46C9-83F3-5D4B2F9E674B}" type="slidenum">
              <a:rPr lang="ar-SA" smtClean="0"/>
              <a:pPr/>
              <a:t>57</a:t>
            </a:fld>
            <a:endParaRPr lang="ar-SA"/>
          </a:p>
        </p:txBody>
      </p:sp>
    </p:spTree>
    <p:extLst>
      <p:ext uri="{BB962C8B-B14F-4D97-AF65-F5344CB8AC3E}">
        <p14:creationId xmlns:p14="http://schemas.microsoft.com/office/powerpoint/2010/main" val="2559612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project 2017 LP\Project 2018\Bahamdan\WhatsApp Image 2018-05-29 at 2.10.57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3"/>
            <a:ext cx="10279799" cy="68718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6D8622D-E735-4FFC-8A5A-C6A8BF08E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DDC1B201-5AD3-4B17-857A-F6F4C827E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F695C2BA-E6B5-4A2F-9373-5AB99FD7A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CFEF7940-7DF0-4BC9-B59D-FDE15E067D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6CA56D95-5A2A-4358-8382-81F6773F8E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166CDC5-36C2-4033-8931-972EB751AAC2}"/>
              </a:ext>
            </a:extLst>
          </p:cNvPr>
          <p:cNvSpPr>
            <a:spLocks noGrp="1"/>
          </p:cNvSpPr>
          <p:nvPr>
            <p:ph type="sldNum" sz="quarter" idx="12"/>
          </p:nvPr>
        </p:nvSpPr>
        <p:spPr/>
        <p:txBody>
          <a:bodyPr/>
          <a:lstStyle/>
          <a:p>
            <a:fld id="{D9D1466A-262E-46C9-83F3-5D4B2F9E674B}" type="slidenum">
              <a:rPr lang="ar-SA" smtClean="0"/>
              <a:pPr/>
              <a:t>58</a:t>
            </a:fld>
            <a:endParaRPr lang="ar-SA"/>
          </a:p>
        </p:txBody>
      </p:sp>
    </p:spTree>
    <p:extLst>
      <p:ext uri="{BB962C8B-B14F-4D97-AF65-F5344CB8AC3E}">
        <p14:creationId xmlns:p14="http://schemas.microsoft.com/office/powerpoint/2010/main" val="2692566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project 2017 LP\Project 2018\Bahamdan\WhatsApp Image 2018-05-29 at 2.10.58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2"/>
            <a:ext cx="10279801" cy="6871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44A78-5A68-4331-B9B8-AFABAD3AB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642BCF29-7993-430F-92BB-A4BEA404B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171BF6C2-03B4-4007-B580-D129882289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6770FC0D-F3A2-4F55-966C-53FE170BE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56AE42D0-E380-4890-B921-1C2E6A58A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E055DDAD-3DFF-4A0D-A327-4426968F085D}"/>
              </a:ext>
            </a:extLst>
          </p:cNvPr>
          <p:cNvSpPr>
            <a:spLocks noGrp="1"/>
          </p:cNvSpPr>
          <p:nvPr>
            <p:ph type="sldNum" sz="quarter" idx="12"/>
          </p:nvPr>
        </p:nvSpPr>
        <p:spPr/>
        <p:txBody>
          <a:bodyPr/>
          <a:lstStyle/>
          <a:p>
            <a:fld id="{D9D1466A-262E-46C9-83F3-5D4B2F9E674B}" type="slidenum">
              <a:rPr lang="ar-SA" smtClean="0"/>
              <a:pPr/>
              <a:t>59</a:t>
            </a:fld>
            <a:endParaRPr lang="ar-SA"/>
          </a:p>
        </p:txBody>
      </p:sp>
    </p:spTree>
    <p:extLst>
      <p:ext uri="{BB962C8B-B14F-4D97-AF65-F5344CB8AC3E}">
        <p14:creationId xmlns:p14="http://schemas.microsoft.com/office/powerpoint/2010/main" val="391126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sp>
        <p:nvSpPr>
          <p:cNvPr id="10" name="Rectangle 9">
            <a:extLst>
              <a:ext uri="{FF2B5EF4-FFF2-40B4-BE49-F238E27FC236}">
                <a16:creationId xmlns:a16="http://schemas.microsoft.com/office/drawing/2014/main" id="{1B09C962-E7F1-423F-A5CD-13868FFBE2EC}"/>
              </a:ext>
            </a:extLst>
          </p:cNvPr>
          <p:cNvSpPr/>
          <p:nvPr/>
        </p:nvSpPr>
        <p:spPr>
          <a:xfrm>
            <a:off x="570017" y="1915623"/>
            <a:ext cx="11091552" cy="3571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99DA846-448C-4C11-998B-D6AE6E963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229" y="4720626"/>
            <a:ext cx="1085438" cy="620250"/>
          </a:xfrm>
          <a:prstGeom prst="rect">
            <a:avLst/>
          </a:prstGeom>
        </p:spPr>
      </p:pic>
      <p:pic>
        <p:nvPicPr>
          <p:cNvPr id="13" name="Picture 3" descr="F:\project 2017 LP\Company Profile last 20-5\ElixirLogo.png">
            <a:extLst>
              <a:ext uri="{FF2B5EF4-FFF2-40B4-BE49-F238E27FC236}">
                <a16:creationId xmlns:a16="http://schemas.microsoft.com/office/drawing/2014/main" id="{FD3EBCD7-9221-4970-B579-E783C3343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223" y="4189550"/>
            <a:ext cx="1344145" cy="11273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project 2017 LP\Daniy\Charbil\Kawthir Mood Board\Mood board 2\dshsd.png">
            <a:extLst>
              <a:ext uri="{FF2B5EF4-FFF2-40B4-BE49-F238E27FC236}">
                <a16:creationId xmlns:a16="http://schemas.microsoft.com/office/drawing/2014/main" id="{D0949F63-FF4F-42E8-BCA4-3E53DBC9C0C7}"/>
              </a:ext>
            </a:extLst>
          </p:cNvPr>
          <p:cNvPicPr>
            <a:picLocks noChangeAspect="1" noChangeArrowheads="1"/>
          </p:cNvPicPr>
          <p:nvPr/>
        </p:nvPicPr>
        <p:blipFill>
          <a:blip r:embed="rId6"/>
          <a:srcRect/>
          <a:stretch>
            <a:fillRect/>
          </a:stretch>
        </p:blipFill>
        <p:spPr bwMode="auto">
          <a:xfrm>
            <a:off x="10391888" y="2223839"/>
            <a:ext cx="995004" cy="1205161"/>
          </a:xfrm>
          <a:prstGeom prst="rect">
            <a:avLst/>
          </a:prstGeom>
          <a:noFill/>
        </p:spPr>
      </p:pic>
      <p:pic>
        <p:nvPicPr>
          <p:cNvPr id="18" name="Picture 17">
            <a:extLst>
              <a:ext uri="{FF2B5EF4-FFF2-40B4-BE49-F238E27FC236}">
                <a16:creationId xmlns:a16="http://schemas.microsoft.com/office/drawing/2014/main" id="{2A037EAE-DF7F-4FCA-9EC5-0B765A462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6659" y="2579923"/>
            <a:ext cx="2203433" cy="2203433"/>
          </a:xfrm>
          <a:prstGeom prst="rect">
            <a:avLst/>
          </a:prstGeom>
        </p:spPr>
      </p:pic>
      <p:pic>
        <p:nvPicPr>
          <p:cNvPr id="17" name="Picture 16">
            <a:extLst>
              <a:ext uri="{FF2B5EF4-FFF2-40B4-BE49-F238E27FC236}">
                <a16:creationId xmlns:a16="http://schemas.microsoft.com/office/drawing/2014/main" id="{3A6A97E6-7764-4CAA-A5A0-4B33E847B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0968" y="3999753"/>
            <a:ext cx="973895" cy="1261829"/>
          </a:xfrm>
          <a:prstGeom prst="rect">
            <a:avLst/>
          </a:prstGeom>
        </p:spPr>
      </p:pic>
      <p:pic>
        <p:nvPicPr>
          <p:cNvPr id="16" name="Picture 15">
            <a:extLst>
              <a:ext uri="{FF2B5EF4-FFF2-40B4-BE49-F238E27FC236}">
                <a16:creationId xmlns:a16="http://schemas.microsoft.com/office/drawing/2014/main" id="{4436BCFB-DB2E-46D2-B44F-31F4588254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1961" y="4238034"/>
            <a:ext cx="1912831" cy="1030378"/>
          </a:xfrm>
          <a:prstGeom prst="rect">
            <a:avLst/>
          </a:prstGeom>
        </p:spPr>
      </p:pic>
      <p:pic>
        <p:nvPicPr>
          <p:cNvPr id="15" name="Picture 2" descr="F:\project 2017 LP\Company Profile last 20-5\download.jpg">
            <a:extLst>
              <a:ext uri="{FF2B5EF4-FFF2-40B4-BE49-F238E27FC236}">
                <a16:creationId xmlns:a16="http://schemas.microsoft.com/office/drawing/2014/main" id="{4483C971-5F95-49B6-A5F6-6506891439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7324" y="2317650"/>
            <a:ext cx="2080593" cy="6570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F:\project 2017 LP\Company Profile last 20-5\2626-1.jpg">
            <a:extLst>
              <a:ext uri="{FF2B5EF4-FFF2-40B4-BE49-F238E27FC236}">
                <a16:creationId xmlns:a16="http://schemas.microsoft.com/office/drawing/2014/main" id="{D40939B9-9029-4957-A865-9612599EBB6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832" y="3376708"/>
            <a:ext cx="1920233" cy="9686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project 2017 LP\Company Profile last 20-5\Bahamdan_logo_330x170.png">
            <a:extLst>
              <a:ext uri="{FF2B5EF4-FFF2-40B4-BE49-F238E27FC236}">
                <a16:creationId xmlns:a16="http://schemas.microsoft.com/office/drawing/2014/main" id="{D43B6FB2-6678-4EE4-A0E2-F890BBFC6A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4454" y="2096053"/>
            <a:ext cx="2135723" cy="11002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project 2017 LP\Company Profile last 20-5\al-02.png">
            <a:extLst>
              <a:ext uri="{FF2B5EF4-FFF2-40B4-BE49-F238E27FC236}">
                <a16:creationId xmlns:a16="http://schemas.microsoft.com/office/drawing/2014/main" id="{FDB25DDD-7755-4DB9-A82B-8713322D4B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81791" y="3229997"/>
            <a:ext cx="2404230" cy="5144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F:\project 2017 LP\Company Profile last 20-5\oipijp.jpg">
            <a:extLst>
              <a:ext uri="{FF2B5EF4-FFF2-40B4-BE49-F238E27FC236}">
                <a16:creationId xmlns:a16="http://schemas.microsoft.com/office/drawing/2014/main" id="{F1433E71-5077-4472-B150-F60C1AB4D7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2968" y="2000991"/>
            <a:ext cx="1416674" cy="12750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F:\project 2017 LP\Company Profile last 20-5\aa-logo.png">
            <a:extLst>
              <a:ext uri="{FF2B5EF4-FFF2-40B4-BE49-F238E27FC236}">
                <a16:creationId xmlns:a16="http://schemas.microsoft.com/office/drawing/2014/main" id="{7575BD1D-87D5-4AEA-8600-543C88979B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3141" y="2490741"/>
            <a:ext cx="2313791" cy="1388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project 2017 LP\LOGO\final\3.jpg">
            <a:extLst>
              <a:ext uri="{FF2B5EF4-FFF2-40B4-BE49-F238E27FC236}">
                <a16:creationId xmlns:a16="http://schemas.microsoft.com/office/drawing/2014/main" id="{93F9D68C-B414-47C9-AC26-858F64D5DE6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Lst>
          </a:blip>
          <a:srcRect/>
          <a:stretch>
            <a:fillRect/>
          </a:stretch>
        </p:blipFill>
        <p:spPr bwMode="auto">
          <a:xfrm>
            <a:off x="2817749" y="3377901"/>
            <a:ext cx="1900785" cy="1425589"/>
          </a:xfrm>
          <a:prstGeom prst="rect">
            <a:avLst/>
          </a:prstGeom>
          <a:noFill/>
        </p:spPr>
      </p:pic>
      <p:pic>
        <p:nvPicPr>
          <p:cNvPr id="9" name="Picture 8">
            <a:extLst>
              <a:ext uri="{FF2B5EF4-FFF2-40B4-BE49-F238E27FC236}">
                <a16:creationId xmlns:a16="http://schemas.microsoft.com/office/drawing/2014/main" id="{0C9716E2-DCBD-463A-8A14-A2B815112C5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26908" y="4529995"/>
            <a:ext cx="2528532" cy="1030377"/>
          </a:xfrm>
          <a:prstGeom prst="rect">
            <a:avLst/>
          </a:prstGeom>
        </p:spPr>
      </p:pic>
      <p:pic>
        <p:nvPicPr>
          <p:cNvPr id="19" name="Picture 4" descr="F:\project 2017 LP\Company Profile last 20-5\ASAAS_logo.png">
            <a:extLst>
              <a:ext uri="{FF2B5EF4-FFF2-40B4-BE49-F238E27FC236}">
                <a16:creationId xmlns:a16="http://schemas.microsoft.com/office/drawing/2014/main" id="{8C114549-7B5B-4910-96B2-EAD4CF881B0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67265" y="2132321"/>
            <a:ext cx="1812132" cy="8933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4E7FE02-E0BF-445F-B6BE-D8ACE815AAA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0800000">
            <a:off x="4061219" y="-2531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27" name="Slide Number Placeholder 26">
            <a:extLst>
              <a:ext uri="{FF2B5EF4-FFF2-40B4-BE49-F238E27FC236}">
                <a16:creationId xmlns:a16="http://schemas.microsoft.com/office/drawing/2014/main" id="{64F6C10C-91FD-4559-8C61-F0241E2CB772}"/>
              </a:ext>
            </a:extLst>
          </p:cNvPr>
          <p:cNvSpPr>
            <a:spLocks noGrp="1"/>
          </p:cNvSpPr>
          <p:nvPr>
            <p:ph type="sldNum" sz="quarter" idx="12"/>
          </p:nvPr>
        </p:nvSpPr>
        <p:spPr/>
        <p:txBody>
          <a:bodyPr/>
          <a:lstStyle/>
          <a:p>
            <a:fld id="{D9D1466A-262E-46C9-83F3-5D4B2F9E674B}" type="slidenum">
              <a:rPr lang="ar-SA" smtClean="0"/>
              <a:pPr/>
              <a:t>6</a:t>
            </a:fld>
            <a:endParaRPr lang="ar-SA"/>
          </a:p>
        </p:txBody>
      </p:sp>
    </p:spTree>
    <p:extLst>
      <p:ext uri="{BB962C8B-B14F-4D97-AF65-F5344CB8AC3E}">
        <p14:creationId xmlns:p14="http://schemas.microsoft.com/office/powerpoint/2010/main" val="3269876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project 2017 LP\Project 2018\Bahamdan\WhatsApp Image 2018-05-29 at 2.10.59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4" y="-317"/>
            <a:ext cx="10309984" cy="68583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B4D486-DAF1-487D-9A2E-223BDE51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FE0BF1F7-BB81-4BDE-A14F-6F3424900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BFD7CADA-2E91-421B-AE35-23BE226EA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AC922232-1D97-45F7-A25B-0439DA61B6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57446D40-8F34-4F89-9149-1C8122EAEE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F77D28F1-D73B-46D6-8C7A-120743DB10BA}"/>
              </a:ext>
            </a:extLst>
          </p:cNvPr>
          <p:cNvSpPr>
            <a:spLocks noGrp="1"/>
          </p:cNvSpPr>
          <p:nvPr>
            <p:ph type="sldNum" sz="quarter" idx="12"/>
          </p:nvPr>
        </p:nvSpPr>
        <p:spPr/>
        <p:txBody>
          <a:bodyPr/>
          <a:lstStyle/>
          <a:p>
            <a:fld id="{D9D1466A-262E-46C9-83F3-5D4B2F9E674B}" type="slidenum">
              <a:rPr lang="ar-SA" smtClean="0"/>
              <a:pPr/>
              <a:t>60</a:t>
            </a:fld>
            <a:endParaRPr lang="ar-SA"/>
          </a:p>
        </p:txBody>
      </p:sp>
    </p:spTree>
    <p:extLst>
      <p:ext uri="{BB962C8B-B14F-4D97-AF65-F5344CB8AC3E}">
        <p14:creationId xmlns:p14="http://schemas.microsoft.com/office/powerpoint/2010/main" val="2966475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project 2017 LP\Project 2018\Bahamdan\WhatsApp Image 2018-05-29 at 2.11.00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F524359-C850-4D74-9E40-354FED631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0" name="Picture 9">
            <a:extLst>
              <a:ext uri="{FF2B5EF4-FFF2-40B4-BE49-F238E27FC236}">
                <a16:creationId xmlns:a16="http://schemas.microsoft.com/office/drawing/2014/main" id="{055DFF9A-D966-4D5B-A9A4-B237CBC0E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8" name="Picture 7">
            <a:extLst>
              <a:ext uri="{FF2B5EF4-FFF2-40B4-BE49-F238E27FC236}">
                <a16:creationId xmlns:a16="http://schemas.microsoft.com/office/drawing/2014/main" id="{2C169E1D-8C89-4CC7-8750-FBA405935E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5F8853FC-8285-4C85-B267-B7139E9256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324DE878-BAD3-4D55-9024-BDEE8AEB7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BFB8BB2C-DDB7-4D1E-B528-2BD2A348D328}"/>
              </a:ext>
            </a:extLst>
          </p:cNvPr>
          <p:cNvSpPr>
            <a:spLocks noGrp="1"/>
          </p:cNvSpPr>
          <p:nvPr>
            <p:ph type="sldNum" sz="quarter" idx="12"/>
          </p:nvPr>
        </p:nvSpPr>
        <p:spPr/>
        <p:txBody>
          <a:bodyPr/>
          <a:lstStyle/>
          <a:p>
            <a:fld id="{D9D1466A-262E-46C9-83F3-5D4B2F9E674B}" type="slidenum">
              <a:rPr lang="ar-SA" smtClean="0"/>
              <a:pPr/>
              <a:t>61</a:t>
            </a:fld>
            <a:endParaRPr lang="ar-SA"/>
          </a:p>
        </p:txBody>
      </p:sp>
    </p:spTree>
    <p:extLst>
      <p:ext uri="{BB962C8B-B14F-4D97-AF65-F5344CB8AC3E}">
        <p14:creationId xmlns:p14="http://schemas.microsoft.com/office/powerpoint/2010/main" val="541144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F:\project 2017 LP\Company Profile last 20-5\Bahamdan_logo_330x170.png"/>
          <p:cNvPicPr>
            <a:picLocks noChangeAspect="1" noChangeArrowheads="1"/>
          </p:cNvPicPr>
          <p:nvPr/>
        </p:nvPicPr>
        <p:blipFill rotWithShape="1">
          <a:blip r:embed="rId2">
            <a:extLst>
              <a:ext uri="{28A0092B-C50C-407E-A947-70E740481C1C}">
                <a14:useLocalDpi xmlns:a14="http://schemas.microsoft.com/office/drawing/2010/main" val="0"/>
              </a:ext>
            </a:extLst>
          </a:blip>
          <a:srcRect l="24189" t="16217" r="25846" b="9432"/>
          <a:stretch/>
        </p:blipFill>
        <p:spPr bwMode="auto">
          <a:xfrm>
            <a:off x="1645920" y="3383280"/>
            <a:ext cx="274320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E36956-0C52-4B41-8372-61344E5605BF}"/>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2C564004-30BA-41EE-BE38-5792830BC272}"/>
              </a:ext>
            </a:extLst>
          </p:cNvPr>
          <p:cNvPicPr>
            <a:picLocks noChangeAspect="1"/>
          </p:cNvPicPr>
          <p:nvPr/>
        </p:nvPicPr>
        <p:blipFill rotWithShape="1">
          <a:blip r:embed="rId4">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3" name="Picture 12">
            <a:extLst>
              <a:ext uri="{FF2B5EF4-FFF2-40B4-BE49-F238E27FC236}">
                <a16:creationId xmlns:a16="http://schemas.microsoft.com/office/drawing/2014/main" id="{9734BE41-46CA-42A7-917C-9B9080931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72A8EEF0-DD36-4187-A0C1-5914C99E2C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F02780FC-EEA2-4C41-9635-B0BED8FD01AD}"/>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C4A2833C-97C2-4C39-8AC5-06EA0F0002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F6B5206D-7BAA-46FA-B6AD-F1947E41B1D6}"/>
              </a:ext>
            </a:extLst>
          </p:cNvPr>
          <p:cNvSpPr>
            <a:spLocks noGrp="1"/>
          </p:cNvSpPr>
          <p:nvPr>
            <p:ph type="sldNum" sz="quarter" idx="12"/>
          </p:nvPr>
        </p:nvSpPr>
        <p:spPr/>
        <p:txBody>
          <a:bodyPr/>
          <a:lstStyle/>
          <a:p>
            <a:fld id="{D9D1466A-262E-46C9-83F3-5D4B2F9E674B}" type="slidenum">
              <a:rPr lang="ar-SA" smtClean="0"/>
              <a:pPr/>
              <a:t>62</a:t>
            </a:fld>
            <a:endParaRPr lang="ar-SA"/>
          </a:p>
        </p:txBody>
      </p:sp>
    </p:spTree>
    <p:extLst>
      <p:ext uri="{BB962C8B-B14F-4D97-AF65-F5344CB8AC3E}">
        <p14:creationId xmlns:p14="http://schemas.microsoft.com/office/powerpoint/2010/main" val="2844656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project 2017 LP\Project 2018\Bahamdan\ryjhw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075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290EB7-FE0E-4132-A8BD-0F6CED60D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90F052D7-8981-4C52-AD78-272BB4027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33B9A5AA-188C-4D9B-8158-9A999061F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8764D89F-2F8B-44E4-ABA7-47EFCCC17A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0066AC17-BB5B-42FE-8980-329AD5195B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7534549-B765-41E9-9468-1DFFFEE1E266}"/>
              </a:ext>
            </a:extLst>
          </p:cNvPr>
          <p:cNvSpPr>
            <a:spLocks noGrp="1"/>
          </p:cNvSpPr>
          <p:nvPr>
            <p:ph type="sldNum" sz="quarter" idx="12"/>
          </p:nvPr>
        </p:nvSpPr>
        <p:spPr/>
        <p:txBody>
          <a:bodyPr/>
          <a:lstStyle/>
          <a:p>
            <a:fld id="{D9D1466A-262E-46C9-83F3-5D4B2F9E674B}" type="slidenum">
              <a:rPr lang="ar-SA" smtClean="0"/>
              <a:pPr/>
              <a:t>63</a:t>
            </a:fld>
            <a:endParaRPr lang="ar-SA"/>
          </a:p>
        </p:txBody>
      </p:sp>
    </p:spTree>
    <p:extLst>
      <p:ext uri="{BB962C8B-B14F-4D97-AF65-F5344CB8AC3E}">
        <p14:creationId xmlns:p14="http://schemas.microsoft.com/office/powerpoint/2010/main" val="2857963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7" name="Picture 3" descr="F:\project 2017 LP\Company Profile last 20-5\Elixir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566" y="2691977"/>
            <a:ext cx="3170662" cy="2659264"/>
          </a:xfrm>
          <a:prstGeom prst="rect">
            <a:avLst/>
          </a:prstGeom>
          <a:noFill/>
          <a:effectLst>
            <a:outerShdw blurRad="38100" dist="139700" dir="1380000" algn="ctr" rotWithShape="0">
              <a:srgbClr val="000000">
                <a:alpha val="38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8EAEE2-4BAA-47B4-B9C4-F20C8C4EF036}"/>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5AF24A2B-0758-40F4-BA74-4F23E92F2A87}"/>
              </a:ext>
            </a:extLst>
          </p:cNvPr>
          <p:cNvPicPr>
            <a:picLocks noChangeAspect="1"/>
          </p:cNvPicPr>
          <p:nvPr/>
        </p:nvPicPr>
        <p:blipFill rotWithShape="1">
          <a:blip r:embed="rId4">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3" name="Picture 12">
            <a:extLst>
              <a:ext uri="{FF2B5EF4-FFF2-40B4-BE49-F238E27FC236}">
                <a16:creationId xmlns:a16="http://schemas.microsoft.com/office/drawing/2014/main" id="{0B681CA0-E135-493F-A451-9AAC909E2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D1846019-E069-4371-9200-3E2DAD01E8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9E4F3F26-623C-429A-B082-8401871FA415}"/>
              </a:ext>
            </a:extLst>
          </p:cNvPr>
          <p:cNvPicPr>
            <a:picLocks noChangeAspect="1"/>
          </p:cNvPicPr>
          <p:nvPr/>
        </p:nvPicPr>
        <p:blipFill rotWithShape="1">
          <a:blip r:embed="rId7">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4283ECF2-7172-4721-97C6-16C6282B6C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70EC0AF2-4AEB-4F3A-A513-06D74F0444C4}"/>
              </a:ext>
            </a:extLst>
          </p:cNvPr>
          <p:cNvSpPr>
            <a:spLocks noGrp="1"/>
          </p:cNvSpPr>
          <p:nvPr>
            <p:ph type="sldNum" sz="quarter" idx="12"/>
          </p:nvPr>
        </p:nvSpPr>
        <p:spPr/>
        <p:txBody>
          <a:bodyPr/>
          <a:lstStyle/>
          <a:p>
            <a:fld id="{D9D1466A-262E-46C9-83F3-5D4B2F9E674B}" type="slidenum">
              <a:rPr lang="ar-SA" smtClean="0"/>
              <a:pPr/>
              <a:t>64</a:t>
            </a:fld>
            <a:endParaRPr lang="ar-SA"/>
          </a:p>
        </p:txBody>
      </p:sp>
    </p:spTree>
    <p:extLst>
      <p:ext uri="{BB962C8B-B14F-4D97-AF65-F5344CB8AC3E}">
        <p14:creationId xmlns:p14="http://schemas.microsoft.com/office/powerpoint/2010/main" val="1372995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roject 2017 LP\Company Profile last 20-5\1933615_519705944707522_1322906117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EE2D863-CCE5-45DD-BFD2-85B74BEE8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117579E-9C76-4699-B0AE-696FA9BBA4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5688B051-28EA-4413-BB6A-44797BDE36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3B690B1E-C3E9-43ED-BCC2-B61EAEA9C4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FBC258BB-9409-4EDB-84A5-4C5871E61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CCCE7082-A137-435B-8443-9085B01E8F7A}"/>
              </a:ext>
            </a:extLst>
          </p:cNvPr>
          <p:cNvSpPr>
            <a:spLocks noGrp="1"/>
          </p:cNvSpPr>
          <p:nvPr>
            <p:ph type="sldNum" sz="quarter" idx="12"/>
          </p:nvPr>
        </p:nvSpPr>
        <p:spPr/>
        <p:txBody>
          <a:bodyPr/>
          <a:lstStyle/>
          <a:p>
            <a:fld id="{D9D1466A-262E-46C9-83F3-5D4B2F9E674B}" type="slidenum">
              <a:rPr lang="ar-SA" smtClean="0"/>
              <a:pPr/>
              <a:t>65</a:t>
            </a:fld>
            <a:endParaRPr lang="ar-SA"/>
          </a:p>
        </p:txBody>
      </p:sp>
      <p:pic>
        <p:nvPicPr>
          <p:cNvPr id="13" name="Picture 12">
            <a:extLst>
              <a:ext uri="{FF2B5EF4-FFF2-40B4-BE49-F238E27FC236}">
                <a16:creationId xmlns:a16="http://schemas.microsoft.com/office/drawing/2014/main" id="{639CF9AA-B319-4ACB-969B-2304D8A9D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262" y="5273317"/>
            <a:ext cx="1363314" cy="1363314"/>
          </a:xfrm>
          <a:prstGeom prst="rect">
            <a:avLst/>
          </a:prstGeom>
        </p:spPr>
      </p:pic>
    </p:spTree>
    <p:extLst>
      <p:ext uri="{BB962C8B-B14F-4D97-AF65-F5344CB8AC3E}">
        <p14:creationId xmlns:p14="http://schemas.microsoft.com/office/powerpoint/2010/main" val="4241010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project 2017 LP\Company Profile last 20-5\620677_519706134707503_214004740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0279800" cy="6867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FD54266-08CB-4BEC-AA81-851B7F981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BF9E29BD-DBB1-46A5-AD82-7E2D8C4BC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5F75EF8F-A9F8-448C-BC16-84BF01488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8" name="Picture 7">
            <a:extLst>
              <a:ext uri="{FF2B5EF4-FFF2-40B4-BE49-F238E27FC236}">
                <a16:creationId xmlns:a16="http://schemas.microsoft.com/office/drawing/2014/main" id="{D4857F63-FA01-49FB-A54D-A72EA7801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AEA2FBF7-B305-45B7-B50C-C76C7A50B7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9942AC83-D780-4C11-8EAA-B6FAA9B54EE7}"/>
              </a:ext>
            </a:extLst>
          </p:cNvPr>
          <p:cNvSpPr>
            <a:spLocks noGrp="1"/>
          </p:cNvSpPr>
          <p:nvPr>
            <p:ph type="sldNum" sz="quarter" idx="12"/>
          </p:nvPr>
        </p:nvSpPr>
        <p:spPr/>
        <p:txBody>
          <a:bodyPr/>
          <a:lstStyle/>
          <a:p>
            <a:fld id="{D9D1466A-262E-46C9-83F3-5D4B2F9E674B}" type="slidenum">
              <a:rPr lang="ar-SA" smtClean="0"/>
              <a:pPr/>
              <a:t>66</a:t>
            </a:fld>
            <a:endParaRPr lang="ar-SA"/>
          </a:p>
        </p:txBody>
      </p:sp>
      <p:pic>
        <p:nvPicPr>
          <p:cNvPr id="10" name="Picture 9">
            <a:extLst>
              <a:ext uri="{FF2B5EF4-FFF2-40B4-BE49-F238E27FC236}">
                <a16:creationId xmlns:a16="http://schemas.microsoft.com/office/drawing/2014/main" id="{235DD069-873A-4391-9B66-36BA469D7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62" y="5273317"/>
            <a:ext cx="1363314" cy="1363314"/>
          </a:xfrm>
          <a:prstGeom prst="rect">
            <a:avLst/>
          </a:prstGeom>
        </p:spPr>
      </p:pic>
    </p:spTree>
    <p:extLst>
      <p:ext uri="{BB962C8B-B14F-4D97-AF65-F5344CB8AC3E}">
        <p14:creationId xmlns:p14="http://schemas.microsoft.com/office/powerpoint/2010/main" val="742058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54A95A-ABAE-433D-8001-C1F2EE485749}"/>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2" name="Picture 11">
            <a:extLst>
              <a:ext uri="{FF2B5EF4-FFF2-40B4-BE49-F238E27FC236}">
                <a16:creationId xmlns:a16="http://schemas.microsoft.com/office/drawing/2014/main" id="{A099E725-DCF8-4B68-ACD3-2AA076450D55}"/>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3" name="Picture 12">
            <a:extLst>
              <a:ext uri="{FF2B5EF4-FFF2-40B4-BE49-F238E27FC236}">
                <a16:creationId xmlns:a16="http://schemas.microsoft.com/office/drawing/2014/main" id="{4EC3B606-D4AE-41FD-99CE-5EDC368E7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F2441650-133B-4038-8794-CBA522407F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5" name="Picture 14">
            <a:extLst>
              <a:ext uri="{FF2B5EF4-FFF2-40B4-BE49-F238E27FC236}">
                <a16:creationId xmlns:a16="http://schemas.microsoft.com/office/drawing/2014/main" id="{7AE6C612-89AA-44DD-BF40-4EE84B893970}"/>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16" name="Picture 15">
            <a:extLst>
              <a:ext uri="{FF2B5EF4-FFF2-40B4-BE49-F238E27FC236}">
                <a16:creationId xmlns:a16="http://schemas.microsoft.com/office/drawing/2014/main" id="{71597862-B802-465B-A820-3F0B93EE6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CFB36F02-73A3-4927-9C85-54864B3FABB1}"/>
              </a:ext>
            </a:extLst>
          </p:cNvPr>
          <p:cNvSpPr>
            <a:spLocks noGrp="1"/>
          </p:cNvSpPr>
          <p:nvPr>
            <p:ph type="sldNum" sz="quarter" idx="12"/>
          </p:nvPr>
        </p:nvSpPr>
        <p:spPr/>
        <p:txBody>
          <a:bodyPr/>
          <a:lstStyle/>
          <a:p>
            <a:fld id="{D9D1466A-262E-46C9-83F3-5D4B2F9E674B}" type="slidenum">
              <a:rPr lang="ar-SA" smtClean="0"/>
              <a:pPr/>
              <a:t>67</a:t>
            </a:fld>
            <a:endParaRPr lang="ar-SA"/>
          </a:p>
        </p:txBody>
      </p:sp>
      <p:pic>
        <p:nvPicPr>
          <p:cNvPr id="7" name="Picture 6">
            <a:extLst>
              <a:ext uri="{FF2B5EF4-FFF2-40B4-BE49-F238E27FC236}">
                <a16:creationId xmlns:a16="http://schemas.microsoft.com/office/drawing/2014/main" id="{A0E694B0-ADF2-4458-9361-8554C08608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1" y="3181407"/>
            <a:ext cx="4992598" cy="2314750"/>
          </a:xfrm>
          <a:prstGeom prst="rect">
            <a:avLst/>
          </a:prstGeom>
          <a:effectLst>
            <a:outerShdw blurRad="50800" dist="127000" dir="1740000" algn="ctr" rotWithShape="0">
              <a:srgbClr val="000000">
                <a:alpha val="43137"/>
              </a:srgbClr>
            </a:outerShdw>
          </a:effectLst>
        </p:spPr>
      </p:pic>
    </p:spTree>
    <p:extLst>
      <p:ext uri="{BB962C8B-B14F-4D97-AF65-F5344CB8AC3E}">
        <p14:creationId xmlns:p14="http://schemas.microsoft.com/office/powerpoint/2010/main" val="3258409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a:extLst>
              <a:ext uri="{28A0092B-C50C-407E-A947-70E740481C1C}">
                <a14:useLocalDpi xmlns:a14="http://schemas.microsoft.com/office/drawing/2010/main" val="0"/>
              </a:ext>
            </a:extLst>
          </a:blip>
          <a:srcRect l="2626" t="2184" r="3684" b="2297"/>
          <a:stretch/>
        </p:blipFill>
        <p:spPr>
          <a:xfrm>
            <a:off x="0" y="15789"/>
            <a:ext cx="10279800" cy="6858000"/>
          </a:xfrm>
          <a:prstGeom prst="rect">
            <a:avLst/>
          </a:prstGeom>
        </p:spPr>
      </p:pic>
      <p:pic>
        <p:nvPicPr>
          <p:cNvPr id="14" name="Picture 13">
            <a:extLst>
              <a:ext uri="{FF2B5EF4-FFF2-40B4-BE49-F238E27FC236}">
                <a16:creationId xmlns:a16="http://schemas.microsoft.com/office/drawing/2014/main" id="{47099786-8097-4499-B516-762BCBEE0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7" name="Picture 6">
            <a:extLst>
              <a:ext uri="{FF2B5EF4-FFF2-40B4-BE49-F238E27FC236}">
                <a16:creationId xmlns:a16="http://schemas.microsoft.com/office/drawing/2014/main" id="{43402F63-88E8-4690-BA14-B4E513149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F0567F2C-8069-4129-A5AF-595932E45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E04BB082-4E37-407F-8051-536D21371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1EDD0486-8C16-4CB7-ABF1-E4FA726752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DA9FD970-ED61-4F30-B08E-3E103244D3B1}"/>
              </a:ext>
            </a:extLst>
          </p:cNvPr>
          <p:cNvSpPr>
            <a:spLocks noGrp="1"/>
          </p:cNvSpPr>
          <p:nvPr>
            <p:ph type="sldNum" sz="quarter" idx="12"/>
          </p:nvPr>
        </p:nvSpPr>
        <p:spPr/>
        <p:txBody>
          <a:bodyPr/>
          <a:lstStyle/>
          <a:p>
            <a:fld id="{D9D1466A-262E-46C9-83F3-5D4B2F9E674B}" type="slidenum">
              <a:rPr lang="ar-SA" smtClean="0"/>
              <a:pPr/>
              <a:t>68</a:t>
            </a:fld>
            <a:endParaRPr lang="ar-SA"/>
          </a:p>
        </p:txBody>
      </p:sp>
      <p:pic>
        <p:nvPicPr>
          <p:cNvPr id="11" name="Picture 10">
            <a:extLst>
              <a:ext uri="{FF2B5EF4-FFF2-40B4-BE49-F238E27FC236}">
                <a16:creationId xmlns:a16="http://schemas.microsoft.com/office/drawing/2014/main" id="{89C103F9-C9A2-43D4-BA33-406EB0E465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0152" y="5970614"/>
            <a:ext cx="1903630" cy="882592"/>
          </a:xfrm>
          <a:prstGeom prst="rect">
            <a:avLst/>
          </a:prstGeom>
        </p:spPr>
      </p:pic>
    </p:spTree>
    <p:extLst>
      <p:ext uri="{BB962C8B-B14F-4D97-AF65-F5344CB8AC3E}">
        <p14:creationId xmlns:p14="http://schemas.microsoft.com/office/powerpoint/2010/main" val="3281065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5399" t="6047" r="3417" b="4419"/>
          <a:stretch/>
        </p:blipFill>
        <p:spPr>
          <a:xfrm>
            <a:off x="0" y="95250"/>
            <a:ext cx="9753600" cy="6858000"/>
          </a:xfrm>
          <a:prstGeom prst="rect">
            <a:avLst/>
          </a:prstGeom>
        </p:spPr>
      </p:pic>
      <p:pic>
        <p:nvPicPr>
          <p:cNvPr id="18" name="Picture 17">
            <a:extLst>
              <a:ext uri="{FF2B5EF4-FFF2-40B4-BE49-F238E27FC236}">
                <a16:creationId xmlns:a16="http://schemas.microsoft.com/office/drawing/2014/main" id="{30E54D28-3B32-4C7A-B6D6-FF27FF00E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3" name="Picture 12">
            <a:extLst>
              <a:ext uri="{FF2B5EF4-FFF2-40B4-BE49-F238E27FC236}">
                <a16:creationId xmlns:a16="http://schemas.microsoft.com/office/drawing/2014/main" id="{E6D82075-C73E-4CBD-8422-99D834A95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4" name="Picture 13">
            <a:extLst>
              <a:ext uri="{FF2B5EF4-FFF2-40B4-BE49-F238E27FC236}">
                <a16:creationId xmlns:a16="http://schemas.microsoft.com/office/drawing/2014/main" id="{0BE17AE8-FF1C-476B-BD3D-DD2EF4844A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5" name="Picture 14">
            <a:extLst>
              <a:ext uri="{FF2B5EF4-FFF2-40B4-BE49-F238E27FC236}">
                <a16:creationId xmlns:a16="http://schemas.microsoft.com/office/drawing/2014/main" id="{8A6FD4C4-E916-4EA3-8336-56C36E95AF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6" name="Picture 15">
            <a:extLst>
              <a:ext uri="{FF2B5EF4-FFF2-40B4-BE49-F238E27FC236}">
                <a16:creationId xmlns:a16="http://schemas.microsoft.com/office/drawing/2014/main" id="{529143F7-5FDC-46E5-A1E1-BB5A520C2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D6B26D73-EB79-430F-8984-E241A9B51EB2}"/>
              </a:ext>
            </a:extLst>
          </p:cNvPr>
          <p:cNvSpPr>
            <a:spLocks noGrp="1"/>
          </p:cNvSpPr>
          <p:nvPr>
            <p:ph type="sldNum" sz="quarter" idx="12"/>
          </p:nvPr>
        </p:nvSpPr>
        <p:spPr/>
        <p:txBody>
          <a:bodyPr/>
          <a:lstStyle/>
          <a:p>
            <a:fld id="{D9D1466A-262E-46C9-83F3-5D4B2F9E674B}" type="slidenum">
              <a:rPr lang="ar-SA" smtClean="0"/>
              <a:pPr/>
              <a:t>69</a:t>
            </a:fld>
            <a:endParaRPr lang="ar-SA"/>
          </a:p>
        </p:txBody>
      </p:sp>
      <p:pic>
        <p:nvPicPr>
          <p:cNvPr id="10" name="Picture 9">
            <a:extLst>
              <a:ext uri="{FF2B5EF4-FFF2-40B4-BE49-F238E27FC236}">
                <a16:creationId xmlns:a16="http://schemas.microsoft.com/office/drawing/2014/main" id="{7B6DB251-D187-4DFF-9F71-127B4DB9D5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0152" y="5970614"/>
            <a:ext cx="1903630" cy="882592"/>
          </a:xfrm>
          <a:prstGeom prst="rect">
            <a:avLst/>
          </a:prstGeom>
        </p:spPr>
      </p:pic>
    </p:spTree>
    <p:extLst>
      <p:ext uri="{BB962C8B-B14F-4D97-AF65-F5344CB8AC3E}">
        <p14:creationId xmlns:p14="http://schemas.microsoft.com/office/powerpoint/2010/main" val="1553270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sp>
        <p:nvSpPr>
          <p:cNvPr id="10" name="Rectangle 9">
            <a:extLst>
              <a:ext uri="{FF2B5EF4-FFF2-40B4-BE49-F238E27FC236}">
                <a16:creationId xmlns:a16="http://schemas.microsoft.com/office/drawing/2014/main" id="{1B09C962-E7F1-423F-A5CD-13868FFBE2EC}"/>
              </a:ext>
            </a:extLst>
          </p:cNvPr>
          <p:cNvSpPr/>
          <p:nvPr/>
        </p:nvSpPr>
        <p:spPr>
          <a:xfrm>
            <a:off x="570017" y="1915623"/>
            <a:ext cx="11091552" cy="3571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4E7FE02-E0BF-445F-B6BE-D8ACE815A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61219" y="-2531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27" name="Slide Number Placeholder 26">
            <a:extLst>
              <a:ext uri="{FF2B5EF4-FFF2-40B4-BE49-F238E27FC236}">
                <a16:creationId xmlns:a16="http://schemas.microsoft.com/office/drawing/2014/main" id="{64F6C10C-91FD-4559-8C61-F0241E2CB772}"/>
              </a:ext>
            </a:extLst>
          </p:cNvPr>
          <p:cNvSpPr>
            <a:spLocks noGrp="1"/>
          </p:cNvSpPr>
          <p:nvPr>
            <p:ph type="sldNum" sz="quarter" idx="12"/>
          </p:nvPr>
        </p:nvSpPr>
        <p:spPr/>
        <p:txBody>
          <a:bodyPr/>
          <a:lstStyle/>
          <a:p>
            <a:fld id="{D9D1466A-262E-46C9-83F3-5D4B2F9E674B}" type="slidenum">
              <a:rPr lang="ar-SA" smtClean="0"/>
              <a:pPr/>
              <a:t>7</a:t>
            </a:fld>
            <a:endParaRPr lang="ar-SA"/>
          </a:p>
        </p:txBody>
      </p:sp>
      <p:sp>
        <p:nvSpPr>
          <p:cNvPr id="28" name="object 3">
            <a:extLst>
              <a:ext uri="{FF2B5EF4-FFF2-40B4-BE49-F238E27FC236}">
                <a16:creationId xmlns:a16="http://schemas.microsoft.com/office/drawing/2014/main" id="{35BADF9B-4831-46BF-B3E9-D3F03291D904}"/>
              </a:ext>
            </a:extLst>
          </p:cNvPr>
          <p:cNvSpPr/>
          <p:nvPr/>
        </p:nvSpPr>
        <p:spPr>
          <a:xfrm>
            <a:off x="844870" y="1930539"/>
            <a:ext cx="2540000" cy="702233"/>
          </a:xfrm>
          <a:prstGeom prst="rect">
            <a:avLst/>
          </a:prstGeom>
          <a:blipFill>
            <a:blip r:embed="rId6" cstate="print"/>
            <a:stretch>
              <a:fillRect/>
            </a:stretch>
          </a:blipFill>
        </p:spPr>
        <p:txBody>
          <a:bodyPr wrap="square" lIns="0" tIns="0" rIns="0" bIns="0" rtlCol="0"/>
          <a:lstStyle/>
          <a:p>
            <a:endParaRPr/>
          </a:p>
        </p:txBody>
      </p:sp>
      <p:sp>
        <p:nvSpPr>
          <p:cNvPr id="29" name="object 4">
            <a:extLst>
              <a:ext uri="{FF2B5EF4-FFF2-40B4-BE49-F238E27FC236}">
                <a16:creationId xmlns:a16="http://schemas.microsoft.com/office/drawing/2014/main" id="{CB0F86F3-0BB3-4BFB-8171-011AF23DBFE4}"/>
              </a:ext>
            </a:extLst>
          </p:cNvPr>
          <p:cNvSpPr/>
          <p:nvPr/>
        </p:nvSpPr>
        <p:spPr>
          <a:xfrm>
            <a:off x="7916132" y="2664851"/>
            <a:ext cx="2120900" cy="598714"/>
          </a:xfrm>
          <a:prstGeom prst="rect">
            <a:avLst/>
          </a:prstGeom>
          <a:blipFill>
            <a:blip r:embed="rId7" cstate="print"/>
            <a:stretch>
              <a:fillRect/>
            </a:stretch>
          </a:blipFill>
        </p:spPr>
        <p:txBody>
          <a:bodyPr wrap="square" lIns="0" tIns="0" rIns="0" bIns="0" rtlCol="0"/>
          <a:lstStyle/>
          <a:p>
            <a:endParaRPr/>
          </a:p>
        </p:txBody>
      </p:sp>
      <p:sp>
        <p:nvSpPr>
          <p:cNvPr id="30" name="object 5">
            <a:extLst>
              <a:ext uri="{FF2B5EF4-FFF2-40B4-BE49-F238E27FC236}">
                <a16:creationId xmlns:a16="http://schemas.microsoft.com/office/drawing/2014/main" id="{EA711E6C-2151-4BB2-999A-83E540AAC69E}"/>
              </a:ext>
            </a:extLst>
          </p:cNvPr>
          <p:cNvSpPr/>
          <p:nvPr/>
        </p:nvSpPr>
        <p:spPr>
          <a:xfrm>
            <a:off x="677475" y="4336269"/>
            <a:ext cx="3837432" cy="979563"/>
          </a:xfrm>
          <a:prstGeom prst="rect">
            <a:avLst/>
          </a:prstGeom>
          <a:blipFill>
            <a:blip r:embed="rId8" cstate="print"/>
            <a:stretch>
              <a:fillRect/>
            </a:stretch>
          </a:blipFill>
        </p:spPr>
        <p:txBody>
          <a:bodyPr wrap="square" lIns="0" tIns="0" rIns="0" bIns="0" rtlCol="0"/>
          <a:lstStyle/>
          <a:p>
            <a:endParaRPr/>
          </a:p>
        </p:txBody>
      </p:sp>
      <p:sp>
        <p:nvSpPr>
          <p:cNvPr id="32" name="object 9">
            <a:extLst>
              <a:ext uri="{FF2B5EF4-FFF2-40B4-BE49-F238E27FC236}">
                <a16:creationId xmlns:a16="http://schemas.microsoft.com/office/drawing/2014/main" id="{F04F4C79-121D-44C1-82E3-B17DF02C7029}"/>
              </a:ext>
            </a:extLst>
          </p:cNvPr>
          <p:cNvSpPr/>
          <p:nvPr/>
        </p:nvSpPr>
        <p:spPr>
          <a:xfrm>
            <a:off x="7091082" y="4331938"/>
            <a:ext cx="2137155" cy="1066330"/>
          </a:xfrm>
          <a:prstGeom prst="rect">
            <a:avLst/>
          </a:prstGeom>
          <a:blipFill>
            <a:blip r:embed="rId9" cstate="print"/>
            <a:stretch>
              <a:fillRect/>
            </a:stretch>
          </a:blipFill>
        </p:spPr>
        <p:txBody>
          <a:bodyPr wrap="square" lIns="0" tIns="0" rIns="0" bIns="0" rtlCol="0"/>
          <a:lstStyle/>
          <a:p>
            <a:endParaRPr/>
          </a:p>
        </p:txBody>
      </p:sp>
      <p:sp>
        <p:nvSpPr>
          <p:cNvPr id="33" name="object 10">
            <a:extLst>
              <a:ext uri="{FF2B5EF4-FFF2-40B4-BE49-F238E27FC236}">
                <a16:creationId xmlns:a16="http://schemas.microsoft.com/office/drawing/2014/main" id="{30F5EC0E-C441-4065-B65C-01DF053E6690}"/>
              </a:ext>
            </a:extLst>
          </p:cNvPr>
          <p:cNvSpPr/>
          <p:nvPr/>
        </p:nvSpPr>
        <p:spPr>
          <a:xfrm>
            <a:off x="7020050" y="3359863"/>
            <a:ext cx="2120900" cy="496887"/>
          </a:xfrm>
          <a:prstGeom prst="rect">
            <a:avLst/>
          </a:prstGeom>
          <a:blipFill>
            <a:blip r:embed="rId10" cstate="print"/>
            <a:stretch>
              <a:fillRect/>
            </a:stretch>
          </a:blipFill>
        </p:spPr>
        <p:txBody>
          <a:bodyPr wrap="square" lIns="0" tIns="0" rIns="0" bIns="0" rtlCol="0"/>
          <a:lstStyle/>
          <a:p>
            <a:endParaRPr/>
          </a:p>
        </p:txBody>
      </p:sp>
      <p:sp>
        <p:nvSpPr>
          <p:cNvPr id="35" name="object 13">
            <a:extLst>
              <a:ext uri="{FF2B5EF4-FFF2-40B4-BE49-F238E27FC236}">
                <a16:creationId xmlns:a16="http://schemas.microsoft.com/office/drawing/2014/main" id="{7C9CF383-D4CF-4A54-B72B-D2C4B66FB093}"/>
              </a:ext>
            </a:extLst>
          </p:cNvPr>
          <p:cNvSpPr/>
          <p:nvPr/>
        </p:nvSpPr>
        <p:spPr>
          <a:xfrm>
            <a:off x="10296006" y="2141996"/>
            <a:ext cx="1130300" cy="1524000"/>
          </a:xfrm>
          <a:prstGeom prst="rect">
            <a:avLst/>
          </a:prstGeom>
          <a:blipFill>
            <a:blip r:embed="rId11" cstate="print"/>
            <a:stretch>
              <a:fillRect/>
            </a:stretch>
          </a:blipFill>
        </p:spPr>
        <p:txBody>
          <a:bodyPr wrap="square" lIns="0" tIns="0" rIns="0" bIns="0" rtlCol="0"/>
          <a:lstStyle/>
          <a:p>
            <a:endParaRPr/>
          </a:p>
        </p:txBody>
      </p:sp>
      <p:sp>
        <p:nvSpPr>
          <p:cNvPr id="36" name="object 14">
            <a:extLst>
              <a:ext uri="{FF2B5EF4-FFF2-40B4-BE49-F238E27FC236}">
                <a16:creationId xmlns:a16="http://schemas.microsoft.com/office/drawing/2014/main" id="{B7133CB5-D431-4A93-8BF4-3218D3CB135F}"/>
              </a:ext>
            </a:extLst>
          </p:cNvPr>
          <p:cNvSpPr/>
          <p:nvPr/>
        </p:nvSpPr>
        <p:spPr>
          <a:xfrm>
            <a:off x="7327424" y="2101235"/>
            <a:ext cx="2744724" cy="663130"/>
          </a:xfrm>
          <a:prstGeom prst="rect">
            <a:avLst/>
          </a:prstGeom>
          <a:blipFill>
            <a:blip r:embed="rId12" cstate="print"/>
            <a:stretch>
              <a:fillRect/>
            </a:stretch>
          </a:blipFill>
        </p:spPr>
        <p:txBody>
          <a:bodyPr wrap="square" lIns="0" tIns="0" rIns="0" bIns="0" rtlCol="0"/>
          <a:lstStyle/>
          <a:p>
            <a:endParaRPr/>
          </a:p>
        </p:txBody>
      </p:sp>
      <p:sp>
        <p:nvSpPr>
          <p:cNvPr id="37" name="object 7">
            <a:extLst>
              <a:ext uri="{FF2B5EF4-FFF2-40B4-BE49-F238E27FC236}">
                <a16:creationId xmlns:a16="http://schemas.microsoft.com/office/drawing/2014/main" id="{12FF7988-0F05-4D2A-87D6-FD2B6A164CB9}"/>
              </a:ext>
            </a:extLst>
          </p:cNvPr>
          <p:cNvSpPr/>
          <p:nvPr/>
        </p:nvSpPr>
        <p:spPr>
          <a:xfrm>
            <a:off x="4038690" y="2939043"/>
            <a:ext cx="2124456" cy="1249578"/>
          </a:xfrm>
          <a:prstGeom prst="rect">
            <a:avLst/>
          </a:prstGeom>
          <a:blipFill>
            <a:blip r:embed="rId13" cstate="print"/>
            <a:stretch>
              <a:fillRect/>
            </a:stretch>
          </a:blipFill>
        </p:spPr>
        <p:txBody>
          <a:bodyPr wrap="square" lIns="0" tIns="0" rIns="0" bIns="0" rtlCol="0"/>
          <a:lstStyle/>
          <a:p>
            <a:endParaRPr/>
          </a:p>
        </p:txBody>
      </p:sp>
      <p:sp>
        <p:nvSpPr>
          <p:cNvPr id="38" name="object 8">
            <a:extLst>
              <a:ext uri="{FF2B5EF4-FFF2-40B4-BE49-F238E27FC236}">
                <a16:creationId xmlns:a16="http://schemas.microsoft.com/office/drawing/2014/main" id="{BC0BA975-9D6B-496D-A79F-1104F4332B1D}"/>
              </a:ext>
            </a:extLst>
          </p:cNvPr>
          <p:cNvSpPr/>
          <p:nvPr/>
        </p:nvSpPr>
        <p:spPr>
          <a:xfrm>
            <a:off x="3901150" y="1870649"/>
            <a:ext cx="2399537" cy="1177480"/>
          </a:xfrm>
          <a:prstGeom prst="rect">
            <a:avLst/>
          </a:prstGeom>
          <a:blipFill>
            <a:blip r:embed="rId14" cstate="print"/>
            <a:stretch>
              <a:fillRect/>
            </a:stretch>
          </a:blipFill>
        </p:spPr>
        <p:txBody>
          <a:bodyPr wrap="square" lIns="0" tIns="0" rIns="0" bIns="0" rtlCol="0"/>
          <a:lstStyle/>
          <a:p>
            <a:endParaRPr/>
          </a:p>
        </p:txBody>
      </p:sp>
      <p:sp>
        <p:nvSpPr>
          <p:cNvPr id="39" name="object 12">
            <a:extLst>
              <a:ext uri="{FF2B5EF4-FFF2-40B4-BE49-F238E27FC236}">
                <a16:creationId xmlns:a16="http://schemas.microsoft.com/office/drawing/2014/main" id="{346B0B51-19B4-41A0-922C-439B9D378C8E}"/>
              </a:ext>
            </a:extLst>
          </p:cNvPr>
          <p:cNvSpPr/>
          <p:nvPr/>
        </p:nvSpPr>
        <p:spPr>
          <a:xfrm>
            <a:off x="9626251" y="4497724"/>
            <a:ext cx="1637304" cy="874537"/>
          </a:xfrm>
          <a:prstGeom prst="rect">
            <a:avLst/>
          </a:prstGeom>
          <a:blipFill>
            <a:blip r:embed="rId15" cstate="print"/>
            <a:stretch>
              <a:fillRect/>
            </a:stretch>
          </a:blipFill>
        </p:spPr>
        <p:txBody>
          <a:bodyPr wrap="square" lIns="0" tIns="0" rIns="0" bIns="0" rtlCol="0"/>
          <a:lstStyle/>
          <a:p>
            <a:endParaRPr/>
          </a:p>
        </p:txBody>
      </p:sp>
      <p:sp>
        <p:nvSpPr>
          <p:cNvPr id="41" name="object 2">
            <a:extLst>
              <a:ext uri="{FF2B5EF4-FFF2-40B4-BE49-F238E27FC236}">
                <a16:creationId xmlns:a16="http://schemas.microsoft.com/office/drawing/2014/main" id="{06DBA1D1-055D-4652-AF18-D945C78265FF}"/>
              </a:ext>
            </a:extLst>
          </p:cNvPr>
          <p:cNvSpPr/>
          <p:nvPr/>
        </p:nvSpPr>
        <p:spPr>
          <a:xfrm>
            <a:off x="899325" y="2520858"/>
            <a:ext cx="2507234" cy="1042974"/>
          </a:xfrm>
          <a:prstGeom prst="rect">
            <a:avLst/>
          </a:prstGeom>
          <a:blipFill>
            <a:blip r:embed="rId16" cstate="print"/>
            <a:stretch>
              <a:fillRect/>
            </a:stretch>
          </a:blipFill>
        </p:spPr>
        <p:txBody>
          <a:bodyPr wrap="square" lIns="0" tIns="0" rIns="0" bIns="0" rtlCol="0"/>
          <a:lstStyle/>
          <a:p>
            <a:endParaRPr/>
          </a:p>
        </p:txBody>
      </p:sp>
      <p:sp>
        <p:nvSpPr>
          <p:cNvPr id="42" name="object 5">
            <a:extLst>
              <a:ext uri="{FF2B5EF4-FFF2-40B4-BE49-F238E27FC236}">
                <a16:creationId xmlns:a16="http://schemas.microsoft.com/office/drawing/2014/main" id="{FA9C7FDC-7633-4703-96FE-DDB68A13C1E1}"/>
              </a:ext>
            </a:extLst>
          </p:cNvPr>
          <p:cNvSpPr/>
          <p:nvPr/>
        </p:nvSpPr>
        <p:spPr>
          <a:xfrm>
            <a:off x="4396253" y="4724620"/>
            <a:ext cx="2296815" cy="547702"/>
          </a:xfrm>
          <a:prstGeom prst="rect">
            <a:avLst/>
          </a:prstGeom>
          <a:blipFill>
            <a:blip r:embed="rId17" cstate="print"/>
            <a:stretch>
              <a:fillRect/>
            </a:stretch>
          </a:blipFill>
        </p:spPr>
        <p:txBody>
          <a:bodyPr wrap="square" lIns="0" tIns="0" rIns="0" bIns="0" rtlCol="0"/>
          <a:lstStyle/>
          <a:p>
            <a:endParaRPr/>
          </a:p>
        </p:txBody>
      </p:sp>
      <p:sp>
        <p:nvSpPr>
          <p:cNvPr id="44" name="object 10">
            <a:extLst>
              <a:ext uri="{FF2B5EF4-FFF2-40B4-BE49-F238E27FC236}">
                <a16:creationId xmlns:a16="http://schemas.microsoft.com/office/drawing/2014/main" id="{B6BAD655-9B59-4E27-A340-CB044EB9755A}"/>
              </a:ext>
            </a:extLst>
          </p:cNvPr>
          <p:cNvSpPr/>
          <p:nvPr/>
        </p:nvSpPr>
        <p:spPr>
          <a:xfrm>
            <a:off x="899325" y="3707214"/>
            <a:ext cx="1765300" cy="582612"/>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78509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7137F0-6541-4183-8C7A-97D53245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sp>
        <p:nvSpPr>
          <p:cNvPr id="8" name="عنوان 1"/>
          <p:cNvSpPr>
            <a:spLocks noGrp="1"/>
          </p:cNvSpPr>
          <p:nvPr>
            <p:ph type="ctrTitle"/>
          </p:nvPr>
        </p:nvSpPr>
        <p:spPr>
          <a:xfrm>
            <a:off x="8729297" y="5591413"/>
            <a:ext cx="3215053" cy="1418987"/>
          </a:xfrm>
        </p:spPr>
        <p:txBody>
          <a:bodyPr>
            <a:normAutofit fontScale="90000"/>
          </a:bodyPr>
          <a:lstStyle/>
          <a:p>
            <a:pPr algn="l" rtl="0"/>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4400" dirty="0">
                <a:latin typeface="Copperplate Gothic Light" panose="020E0507020206020404" pitchFamily="34" charset="0"/>
              </a:rPr>
            </a:br>
            <a:br>
              <a:rPr lang="en-US" sz="2200" b="1" dirty="0">
                <a:latin typeface="Copperplate Gothic Light" panose="020E0507020206020404" pitchFamily="34" charset="0"/>
              </a:rPr>
            </a:br>
            <a:r>
              <a:rPr lang="en-US" sz="4000" b="1" dirty="0"/>
              <a:t>Services </a:t>
            </a:r>
            <a:r>
              <a:rPr lang="en-US" sz="1800" b="1" dirty="0"/>
              <a:t>01</a:t>
            </a:r>
            <a:br>
              <a:rPr lang="en-US" sz="4400" dirty="0">
                <a:latin typeface="Copperplate Gothic Light" panose="020E0507020206020404" pitchFamily="34" charset="0"/>
              </a:rPr>
            </a:br>
            <a:br>
              <a:rPr lang="en-US" dirty="0"/>
            </a:br>
            <a:endParaRPr lang="ar-SA" dirty="0"/>
          </a:p>
        </p:txBody>
      </p:sp>
      <p:pic>
        <p:nvPicPr>
          <p:cNvPr id="12" name="Picture 11" descr="C:\Users\acer\Dropbox\YAPITEKNiK\biyEMAXk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537" y="903278"/>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1BC722-5DFF-41AA-8065-69852960BF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649580DA-FD0A-435A-B435-3284A2ACB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BAD9EA64-688D-493D-BAD1-45AF26AABC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A68352B2-26BB-4834-9ECF-BFCDC167E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552485" y="1876115"/>
            <a:ext cx="8194065" cy="5338233"/>
          </a:xfrm>
          <a:noFill/>
          <a:ln>
            <a:noFill/>
          </a:ln>
        </p:spPr>
        <p:txBody>
          <a:bodyPr>
            <a:noAutofit/>
          </a:bodyPr>
          <a:lstStyle/>
          <a:p>
            <a:pPr lvl="1" algn="l" rtl="0">
              <a:lnSpc>
                <a:spcPct val="100000"/>
              </a:lnSpc>
            </a:pPr>
            <a:r>
              <a:rPr lang="en-US" sz="1800" b="1" dirty="0"/>
              <a:t>                                                 Al </a:t>
            </a:r>
            <a:r>
              <a:rPr lang="en-US" sz="1800" b="1" dirty="0" err="1"/>
              <a:t>Rajhi</a:t>
            </a:r>
            <a:r>
              <a:rPr lang="en-US" sz="1800" b="1" dirty="0"/>
              <a:t> Investment</a:t>
            </a:r>
          </a:p>
          <a:p>
            <a:pPr lvl="1" algn="l" rtl="0">
              <a:lnSpc>
                <a:spcPct val="100000"/>
              </a:lnSpc>
            </a:pPr>
            <a:r>
              <a:rPr lang="en-US" sz="1800" dirty="0">
                <a:solidFill>
                  <a:schemeClr val="bg1">
                    <a:lumMod val="50000"/>
                  </a:schemeClr>
                </a:solidFill>
              </a:rPr>
              <a:t>                              </a:t>
            </a:r>
            <a:r>
              <a:rPr lang="en-US" sz="1800" dirty="0">
                <a:solidFill>
                  <a:srgbClr val="304853"/>
                </a:solidFill>
              </a:rPr>
              <a:t>Al Rajhi Investment are one of the world’s largest                               	           listed Investment companies in GCC . HD were 	           	         commissioned to fully design and build their new 3,000 	       </a:t>
            </a:r>
            <a:r>
              <a:rPr lang="en-US" sz="1800" dirty="0" err="1">
                <a:solidFill>
                  <a:srgbClr val="304853"/>
                </a:solidFill>
              </a:rPr>
              <a:t>sq</a:t>
            </a:r>
            <a:r>
              <a:rPr lang="en-US" sz="1800" dirty="0">
                <a:solidFill>
                  <a:srgbClr val="304853"/>
                </a:solidFill>
              </a:rPr>
              <a:t> m premises at One New Change, Riyadh. Considerable 	time was spent working with the project team to understand       	Al </a:t>
            </a:r>
            <a:r>
              <a:rPr lang="en-US" sz="1800" dirty="0" err="1">
                <a:solidFill>
                  <a:srgbClr val="304853"/>
                </a:solidFill>
              </a:rPr>
              <a:t>Rajhi</a:t>
            </a:r>
            <a:r>
              <a:rPr lang="en-US" sz="1800" dirty="0">
                <a:solidFill>
                  <a:srgbClr val="304853"/>
                </a:solidFill>
              </a:rPr>
              <a:t> Investment in order to design a unique office environment, which would set a design standard for their global brand. </a:t>
            </a:r>
          </a:p>
          <a:p>
            <a:pPr lvl="1" algn="l" rtl="0">
              <a:lnSpc>
                <a:spcPct val="100000"/>
              </a:lnSpc>
            </a:pPr>
            <a:r>
              <a:rPr lang="en-US" sz="1800" dirty="0">
                <a:solidFill>
                  <a:srgbClr val="304853"/>
                </a:solidFill>
              </a:rPr>
              <a:t>▶ financial </a:t>
            </a:r>
          </a:p>
          <a:p>
            <a:pPr lvl="1" algn="l" rtl="0">
              <a:lnSpc>
                <a:spcPct val="100000"/>
              </a:lnSpc>
            </a:pPr>
            <a:r>
              <a:rPr lang="en-US" sz="1800" dirty="0">
                <a:solidFill>
                  <a:srgbClr val="304853"/>
                </a:solidFill>
              </a:rPr>
              <a:t>▶ Riyadh, St </a:t>
            </a:r>
            <a:r>
              <a:rPr lang="en-US" sz="1800" dirty="0" err="1">
                <a:solidFill>
                  <a:srgbClr val="304853"/>
                </a:solidFill>
              </a:rPr>
              <a:t>Olaya</a:t>
            </a:r>
            <a:r>
              <a:rPr lang="en-US" sz="1800" dirty="0">
                <a:solidFill>
                  <a:srgbClr val="304853"/>
                </a:solidFill>
              </a:rPr>
              <a:t> </a:t>
            </a:r>
          </a:p>
          <a:p>
            <a:pPr lvl="1" algn="l" rtl="0">
              <a:lnSpc>
                <a:spcPct val="100000"/>
              </a:lnSpc>
            </a:pPr>
            <a:r>
              <a:rPr lang="en-US" sz="1800" dirty="0">
                <a:solidFill>
                  <a:srgbClr val="304853"/>
                </a:solidFill>
              </a:rPr>
              <a:t>▶ project value: $ 1.5 m </a:t>
            </a:r>
          </a:p>
          <a:p>
            <a:pPr lvl="1" algn="l" rtl="0">
              <a:lnSpc>
                <a:spcPct val="100000"/>
              </a:lnSpc>
            </a:pPr>
            <a:r>
              <a:rPr lang="en-US" sz="1800" dirty="0">
                <a:solidFill>
                  <a:srgbClr val="304853"/>
                </a:solidFill>
              </a:rPr>
              <a:t>▶ full turnkey solution form design, detailed design, furniture specification, project management, build, move management. Furniture specified included Herman Miller, </a:t>
            </a:r>
            <a:r>
              <a:rPr lang="en-US" sz="1800" dirty="0" err="1">
                <a:solidFill>
                  <a:srgbClr val="304853"/>
                </a:solidFill>
              </a:rPr>
              <a:t>Vitra</a:t>
            </a:r>
            <a:r>
              <a:rPr lang="en-US" sz="1800" dirty="0">
                <a:solidFill>
                  <a:srgbClr val="304853"/>
                </a:solidFill>
              </a:rPr>
              <a:t>, Bene, Boss, James Tobias.</a:t>
            </a:r>
            <a:endParaRPr lang="ar-SA" sz="1800" dirty="0">
              <a:solidFill>
                <a:srgbClr val="304853"/>
              </a:solidFill>
            </a:endParaRPr>
          </a:p>
        </p:txBody>
      </p:sp>
      <p:sp>
        <p:nvSpPr>
          <p:cNvPr id="3" name="Slide Number Placeholder 2">
            <a:extLst>
              <a:ext uri="{FF2B5EF4-FFF2-40B4-BE49-F238E27FC236}">
                <a16:creationId xmlns:a16="http://schemas.microsoft.com/office/drawing/2014/main" id="{60045F17-20E6-4B06-91C9-62079BB4CB3D}"/>
              </a:ext>
            </a:extLst>
          </p:cNvPr>
          <p:cNvSpPr>
            <a:spLocks noGrp="1"/>
          </p:cNvSpPr>
          <p:nvPr>
            <p:ph type="sldNum" sz="quarter" idx="12"/>
          </p:nvPr>
        </p:nvSpPr>
        <p:spPr/>
        <p:txBody>
          <a:bodyPr/>
          <a:lstStyle/>
          <a:p>
            <a:fld id="{D9D1466A-262E-46C9-83F3-5D4B2F9E674B}" type="slidenum">
              <a:rPr lang="ar-SA" smtClean="0"/>
              <a:pPr/>
              <a:t>70</a:t>
            </a:fld>
            <a:endParaRPr lang="ar-SA"/>
          </a:p>
        </p:txBody>
      </p:sp>
      <p:pic>
        <p:nvPicPr>
          <p:cNvPr id="14" name="Picture 13">
            <a:extLst>
              <a:ext uri="{FF2B5EF4-FFF2-40B4-BE49-F238E27FC236}">
                <a16:creationId xmlns:a16="http://schemas.microsoft.com/office/drawing/2014/main" id="{CE6D4819-A583-4AF9-AE1F-5E060E7C5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0152" y="6039889"/>
            <a:ext cx="1903630" cy="882592"/>
          </a:xfrm>
          <a:prstGeom prst="rect">
            <a:avLst/>
          </a:prstGeom>
        </p:spPr>
      </p:pic>
    </p:spTree>
    <p:extLst>
      <p:ext uri="{BB962C8B-B14F-4D97-AF65-F5344CB8AC3E}">
        <p14:creationId xmlns:p14="http://schemas.microsoft.com/office/powerpoint/2010/main" val="912018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7B1FC9-2718-43F8-BFDA-33F7412CBDAA}"/>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7" name="Picture 16">
            <a:extLst>
              <a:ext uri="{FF2B5EF4-FFF2-40B4-BE49-F238E27FC236}">
                <a16:creationId xmlns:a16="http://schemas.microsoft.com/office/drawing/2014/main" id="{FBDC16E3-8D6A-4D3E-8489-DC074BC8638A}"/>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8" name="Picture 17">
            <a:extLst>
              <a:ext uri="{FF2B5EF4-FFF2-40B4-BE49-F238E27FC236}">
                <a16:creationId xmlns:a16="http://schemas.microsoft.com/office/drawing/2014/main" id="{262D6355-54FB-4B89-A0AA-72EDB5933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9" name="Picture 18">
            <a:extLst>
              <a:ext uri="{FF2B5EF4-FFF2-40B4-BE49-F238E27FC236}">
                <a16:creationId xmlns:a16="http://schemas.microsoft.com/office/drawing/2014/main" id="{7E2104C3-701C-4046-A2E2-2B7852112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20" name="Picture 19">
            <a:extLst>
              <a:ext uri="{FF2B5EF4-FFF2-40B4-BE49-F238E27FC236}">
                <a16:creationId xmlns:a16="http://schemas.microsoft.com/office/drawing/2014/main" id="{13079121-1144-4F24-ABEC-BAC389C57829}"/>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21" name="Picture 20">
            <a:extLst>
              <a:ext uri="{FF2B5EF4-FFF2-40B4-BE49-F238E27FC236}">
                <a16:creationId xmlns:a16="http://schemas.microsoft.com/office/drawing/2014/main" id="{7B7B0BD8-5F30-4299-9476-A7140B86C2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4CE8CCA2-7347-45D0-9E8F-E5C01373EEA7}"/>
              </a:ext>
            </a:extLst>
          </p:cNvPr>
          <p:cNvSpPr>
            <a:spLocks noGrp="1"/>
          </p:cNvSpPr>
          <p:nvPr>
            <p:ph type="sldNum" sz="quarter" idx="12"/>
          </p:nvPr>
        </p:nvSpPr>
        <p:spPr/>
        <p:txBody>
          <a:bodyPr/>
          <a:lstStyle/>
          <a:p>
            <a:fld id="{D9D1466A-262E-46C9-83F3-5D4B2F9E674B}" type="slidenum">
              <a:rPr lang="ar-SA" smtClean="0"/>
              <a:pPr/>
              <a:t>71</a:t>
            </a:fld>
            <a:endParaRPr lang="ar-SA"/>
          </a:p>
        </p:txBody>
      </p:sp>
      <p:pic>
        <p:nvPicPr>
          <p:cNvPr id="7" name="Picture 6">
            <a:extLst>
              <a:ext uri="{FF2B5EF4-FFF2-40B4-BE49-F238E27FC236}">
                <a16:creationId xmlns:a16="http://schemas.microsoft.com/office/drawing/2014/main" id="{677B2F90-9DF7-4394-8470-1548C8BA0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345" y="3024992"/>
            <a:ext cx="4293375" cy="2490158"/>
          </a:xfrm>
          <a:prstGeom prst="rect">
            <a:avLst/>
          </a:prstGeom>
          <a:effectLst>
            <a:outerShdw blurRad="50800" dist="127000" dir="2880000" algn="ctr" rotWithShape="0">
              <a:srgbClr val="000000">
                <a:alpha val="43137"/>
              </a:srgbClr>
            </a:outerShdw>
          </a:effectLst>
        </p:spPr>
      </p:pic>
    </p:spTree>
    <p:extLst>
      <p:ext uri="{BB962C8B-B14F-4D97-AF65-F5344CB8AC3E}">
        <p14:creationId xmlns:p14="http://schemas.microsoft.com/office/powerpoint/2010/main" val="229561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Alfaize Old file\old-files\Project Update\water heter\Ghodaf\01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5" y="0"/>
            <a:ext cx="103369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8CFD638-3413-4496-9EBF-96BAA5082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D7E1802F-AD42-4319-B61F-3514766A9E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2EBCF30D-1455-41B6-BF01-6D6C927C8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79A54D4D-6435-4367-9019-2CB88ABB7D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2104C386-905F-4B69-BE08-3625607DCE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7062E2F5-F3CF-483E-81F2-DF9E9AFF01E6}"/>
              </a:ext>
            </a:extLst>
          </p:cNvPr>
          <p:cNvSpPr>
            <a:spLocks noGrp="1"/>
          </p:cNvSpPr>
          <p:nvPr>
            <p:ph type="sldNum" sz="quarter" idx="12"/>
          </p:nvPr>
        </p:nvSpPr>
        <p:spPr/>
        <p:txBody>
          <a:bodyPr/>
          <a:lstStyle/>
          <a:p>
            <a:fld id="{D9D1466A-262E-46C9-83F3-5D4B2F9E674B}" type="slidenum">
              <a:rPr lang="ar-SA" smtClean="0"/>
              <a:pPr/>
              <a:t>72</a:t>
            </a:fld>
            <a:endParaRPr lang="ar-SA"/>
          </a:p>
        </p:txBody>
      </p:sp>
      <p:pic>
        <p:nvPicPr>
          <p:cNvPr id="10" name="Picture 9">
            <a:extLst>
              <a:ext uri="{FF2B5EF4-FFF2-40B4-BE49-F238E27FC236}">
                <a16:creationId xmlns:a16="http://schemas.microsoft.com/office/drawing/2014/main" id="{8164632F-DF3D-4B54-93AE-FCDD4EBF4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400" y="5512316"/>
            <a:ext cx="1420091" cy="823653"/>
          </a:xfrm>
          <a:prstGeom prst="rect">
            <a:avLst/>
          </a:prstGeom>
        </p:spPr>
      </p:pic>
    </p:spTree>
    <p:extLst>
      <p:ext uri="{BB962C8B-B14F-4D97-AF65-F5344CB8AC3E}">
        <p14:creationId xmlns:p14="http://schemas.microsoft.com/office/powerpoint/2010/main" val="769744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Alfaize Old file\old-files\Project Update\water heter\Ghodaf\04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798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6370329-8024-4207-976E-2E8A10197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A635C9A8-1E7E-408B-BD8A-3CF0702031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FEB2D595-47B0-4979-8586-A744687DF9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3" name="Picture 12">
            <a:extLst>
              <a:ext uri="{FF2B5EF4-FFF2-40B4-BE49-F238E27FC236}">
                <a16:creationId xmlns:a16="http://schemas.microsoft.com/office/drawing/2014/main" id="{5AA766FC-6D6C-4E7F-A41D-C6502F4CAD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4" name="Picture 13">
            <a:extLst>
              <a:ext uri="{FF2B5EF4-FFF2-40B4-BE49-F238E27FC236}">
                <a16:creationId xmlns:a16="http://schemas.microsoft.com/office/drawing/2014/main" id="{5098EFC8-2600-42ED-9BBA-E1F86C1D3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4E5B769-1569-40FB-BA59-6016341ECD80}"/>
              </a:ext>
            </a:extLst>
          </p:cNvPr>
          <p:cNvSpPr>
            <a:spLocks noGrp="1"/>
          </p:cNvSpPr>
          <p:nvPr>
            <p:ph type="sldNum" sz="quarter" idx="12"/>
          </p:nvPr>
        </p:nvSpPr>
        <p:spPr/>
        <p:txBody>
          <a:bodyPr/>
          <a:lstStyle/>
          <a:p>
            <a:fld id="{D9D1466A-262E-46C9-83F3-5D4B2F9E674B}" type="slidenum">
              <a:rPr lang="ar-SA" smtClean="0"/>
              <a:pPr/>
              <a:t>73</a:t>
            </a:fld>
            <a:endParaRPr lang="ar-SA"/>
          </a:p>
        </p:txBody>
      </p:sp>
      <p:pic>
        <p:nvPicPr>
          <p:cNvPr id="10" name="Picture 9">
            <a:extLst>
              <a:ext uri="{FF2B5EF4-FFF2-40B4-BE49-F238E27FC236}">
                <a16:creationId xmlns:a16="http://schemas.microsoft.com/office/drawing/2014/main" id="{CADFB0A9-C022-4667-A663-7A442FC91A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400" y="5512316"/>
            <a:ext cx="1420091" cy="823653"/>
          </a:xfrm>
          <a:prstGeom prst="rect">
            <a:avLst/>
          </a:prstGeom>
        </p:spPr>
      </p:pic>
    </p:spTree>
    <p:extLst>
      <p:ext uri="{BB962C8B-B14F-4D97-AF65-F5344CB8AC3E}">
        <p14:creationId xmlns:p14="http://schemas.microsoft.com/office/powerpoint/2010/main" val="2500802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7B1FC9-2718-43F8-BFDA-33F7412CBDAA}"/>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7" name="Picture 16">
            <a:extLst>
              <a:ext uri="{FF2B5EF4-FFF2-40B4-BE49-F238E27FC236}">
                <a16:creationId xmlns:a16="http://schemas.microsoft.com/office/drawing/2014/main" id="{FBDC16E3-8D6A-4D3E-8489-DC074BC8638A}"/>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8" name="Picture 17">
            <a:extLst>
              <a:ext uri="{FF2B5EF4-FFF2-40B4-BE49-F238E27FC236}">
                <a16:creationId xmlns:a16="http://schemas.microsoft.com/office/drawing/2014/main" id="{262D6355-54FB-4B89-A0AA-72EDB5933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9" name="Picture 18">
            <a:extLst>
              <a:ext uri="{FF2B5EF4-FFF2-40B4-BE49-F238E27FC236}">
                <a16:creationId xmlns:a16="http://schemas.microsoft.com/office/drawing/2014/main" id="{7E2104C3-701C-4046-A2E2-2B7852112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20" name="Picture 19">
            <a:extLst>
              <a:ext uri="{FF2B5EF4-FFF2-40B4-BE49-F238E27FC236}">
                <a16:creationId xmlns:a16="http://schemas.microsoft.com/office/drawing/2014/main" id="{13079121-1144-4F24-ABEC-BAC389C57829}"/>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21" name="Picture 20">
            <a:extLst>
              <a:ext uri="{FF2B5EF4-FFF2-40B4-BE49-F238E27FC236}">
                <a16:creationId xmlns:a16="http://schemas.microsoft.com/office/drawing/2014/main" id="{7B7B0BD8-5F30-4299-9476-A7140B86C2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9" name="Picture 3" descr="F:\project 2017 LP\Company Profile last 20-5\al-02.png">
            <a:extLst>
              <a:ext uri="{FF2B5EF4-FFF2-40B4-BE49-F238E27FC236}">
                <a16:creationId xmlns:a16="http://schemas.microsoft.com/office/drawing/2014/main" id="{1134A1B2-4E82-4EDA-84CE-BD7FB63260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616" y="4045619"/>
            <a:ext cx="4403479" cy="94222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BF60358-0A73-4388-A695-2515E2169214}"/>
              </a:ext>
            </a:extLst>
          </p:cNvPr>
          <p:cNvSpPr>
            <a:spLocks noGrp="1"/>
          </p:cNvSpPr>
          <p:nvPr>
            <p:ph type="sldNum" sz="quarter" idx="12"/>
          </p:nvPr>
        </p:nvSpPr>
        <p:spPr/>
        <p:txBody>
          <a:bodyPr/>
          <a:lstStyle/>
          <a:p>
            <a:fld id="{D9D1466A-262E-46C9-83F3-5D4B2F9E674B}" type="slidenum">
              <a:rPr lang="ar-SA" smtClean="0"/>
              <a:pPr/>
              <a:t>74</a:t>
            </a:fld>
            <a:endParaRPr lang="ar-SA"/>
          </a:p>
        </p:txBody>
      </p:sp>
    </p:spTree>
    <p:extLst>
      <p:ext uri="{BB962C8B-B14F-4D97-AF65-F5344CB8AC3E}">
        <p14:creationId xmlns:p14="http://schemas.microsoft.com/office/powerpoint/2010/main" val="1122554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lfaize Old file\old-files\Project Update\mtlaq\DSC06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0279800" cy="6867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0034F47-7626-47D8-BF9D-B14068AEE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6807B92A-D976-4952-BCEE-DEDAB6976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695C9141-FEC9-4000-AD43-946DEEF6E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750697CB-D7BA-4AC5-AEE8-408172C93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63378161-E651-4BDA-8118-9CBCDEF9F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52F2A2A7-9932-49BA-9D2B-E343500B6C26}"/>
              </a:ext>
            </a:extLst>
          </p:cNvPr>
          <p:cNvSpPr>
            <a:spLocks noGrp="1"/>
          </p:cNvSpPr>
          <p:nvPr>
            <p:ph type="sldNum" sz="quarter" idx="12"/>
          </p:nvPr>
        </p:nvSpPr>
        <p:spPr/>
        <p:txBody>
          <a:bodyPr/>
          <a:lstStyle/>
          <a:p>
            <a:fld id="{D9D1466A-262E-46C9-83F3-5D4B2F9E674B}" type="slidenum">
              <a:rPr lang="ar-SA" smtClean="0"/>
              <a:pPr/>
              <a:t>75</a:t>
            </a:fld>
            <a:endParaRPr lang="ar-SA"/>
          </a:p>
        </p:txBody>
      </p:sp>
    </p:spTree>
    <p:extLst>
      <p:ext uri="{BB962C8B-B14F-4D97-AF65-F5344CB8AC3E}">
        <p14:creationId xmlns:p14="http://schemas.microsoft.com/office/powerpoint/2010/main" val="1860657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lfaize Old file\old-files\Project Update\mtlaq\DSC06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610570-63A0-4DC3-A357-F2447E708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4A581B54-6EEB-4ACE-AA24-C4138DEA2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03DC5378-A9A0-4758-8CBF-C9E779F83D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1F135C4A-146A-4928-BD16-013F7D80C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2" name="Picture 11">
            <a:extLst>
              <a:ext uri="{FF2B5EF4-FFF2-40B4-BE49-F238E27FC236}">
                <a16:creationId xmlns:a16="http://schemas.microsoft.com/office/drawing/2014/main" id="{18FA2AD3-F27E-4141-82A9-9F4B75C7F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D69FE903-8C61-4647-AD2B-4DA6EFE154E4}"/>
              </a:ext>
            </a:extLst>
          </p:cNvPr>
          <p:cNvSpPr>
            <a:spLocks noGrp="1"/>
          </p:cNvSpPr>
          <p:nvPr>
            <p:ph type="sldNum" sz="quarter" idx="12"/>
          </p:nvPr>
        </p:nvSpPr>
        <p:spPr/>
        <p:txBody>
          <a:bodyPr/>
          <a:lstStyle/>
          <a:p>
            <a:fld id="{D9D1466A-262E-46C9-83F3-5D4B2F9E674B}" type="slidenum">
              <a:rPr lang="ar-SA" smtClean="0"/>
              <a:pPr/>
              <a:t>76</a:t>
            </a:fld>
            <a:endParaRPr lang="ar-SA"/>
          </a:p>
        </p:txBody>
      </p:sp>
    </p:spTree>
    <p:extLst>
      <p:ext uri="{BB962C8B-B14F-4D97-AF65-F5344CB8AC3E}">
        <p14:creationId xmlns:p14="http://schemas.microsoft.com/office/powerpoint/2010/main" val="3062124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7B1FC9-2718-43F8-BFDA-33F7412CBDAA}"/>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7" name="Picture 16">
            <a:extLst>
              <a:ext uri="{FF2B5EF4-FFF2-40B4-BE49-F238E27FC236}">
                <a16:creationId xmlns:a16="http://schemas.microsoft.com/office/drawing/2014/main" id="{FBDC16E3-8D6A-4D3E-8489-DC074BC8638A}"/>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8" name="Picture 17">
            <a:extLst>
              <a:ext uri="{FF2B5EF4-FFF2-40B4-BE49-F238E27FC236}">
                <a16:creationId xmlns:a16="http://schemas.microsoft.com/office/drawing/2014/main" id="{262D6355-54FB-4B89-A0AA-72EDB5933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9" name="Picture 18">
            <a:extLst>
              <a:ext uri="{FF2B5EF4-FFF2-40B4-BE49-F238E27FC236}">
                <a16:creationId xmlns:a16="http://schemas.microsoft.com/office/drawing/2014/main" id="{7E2104C3-701C-4046-A2E2-2B7852112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20" name="Picture 19">
            <a:extLst>
              <a:ext uri="{FF2B5EF4-FFF2-40B4-BE49-F238E27FC236}">
                <a16:creationId xmlns:a16="http://schemas.microsoft.com/office/drawing/2014/main" id="{13079121-1144-4F24-ABEC-BAC389C57829}"/>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21" name="Picture 20">
            <a:extLst>
              <a:ext uri="{FF2B5EF4-FFF2-40B4-BE49-F238E27FC236}">
                <a16:creationId xmlns:a16="http://schemas.microsoft.com/office/drawing/2014/main" id="{7B7B0BD8-5F30-4299-9476-A7140B86C2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A7DD9BF2-0244-4D31-B3B6-1041AD08B0A7}"/>
              </a:ext>
            </a:extLst>
          </p:cNvPr>
          <p:cNvSpPr>
            <a:spLocks noGrp="1"/>
          </p:cNvSpPr>
          <p:nvPr>
            <p:ph type="sldNum" sz="quarter" idx="12"/>
          </p:nvPr>
        </p:nvSpPr>
        <p:spPr/>
        <p:txBody>
          <a:bodyPr/>
          <a:lstStyle/>
          <a:p>
            <a:fld id="{D9D1466A-262E-46C9-83F3-5D4B2F9E674B}" type="slidenum">
              <a:rPr lang="ar-SA" smtClean="0"/>
              <a:pPr/>
              <a:t>77</a:t>
            </a:fld>
            <a:endParaRPr lang="ar-SA"/>
          </a:p>
        </p:txBody>
      </p:sp>
      <p:pic>
        <p:nvPicPr>
          <p:cNvPr id="7" name="Picture 6">
            <a:extLst>
              <a:ext uri="{FF2B5EF4-FFF2-40B4-BE49-F238E27FC236}">
                <a16:creationId xmlns:a16="http://schemas.microsoft.com/office/drawing/2014/main" id="{84EE08C2-3BCE-4CC2-8C0B-92AAD3241E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1075" y="2755131"/>
            <a:ext cx="3601219" cy="3601219"/>
          </a:xfrm>
          <a:prstGeom prst="rect">
            <a:avLst/>
          </a:prstGeom>
          <a:effectLst>
            <a:outerShdw blurRad="50800" dist="241300" dir="3960000" algn="ctr" rotWithShape="0">
              <a:srgbClr val="000000">
                <a:alpha val="43137"/>
              </a:srgbClr>
            </a:outerShdw>
          </a:effectLst>
        </p:spPr>
      </p:pic>
    </p:spTree>
    <p:extLst>
      <p:ext uri="{BB962C8B-B14F-4D97-AF65-F5344CB8AC3E}">
        <p14:creationId xmlns:p14="http://schemas.microsoft.com/office/powerpoint/2010/main" val="3137937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lfaize Old file\old-files\Project Update\water heter\Mail\KFU - M - 0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C976FF0-D1A5-4956-9D3F-D7C36B14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CA1C8182-642F-4270-8CA9-D49EDF6A8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02AD3B42-2B30-4AEE-85C8-0C5C504EF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42EB945D-C693-4F35-BE04-52034B256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66AA92CA-B6FA-4D9B-824E-FF977F6D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69D2ACEF-F8BB-470D-A256-95C29CFFD863}"/>
              </a:ext>
            </a:extLst>
          </p:cNvPr>
          <p:cNvSpPr>
            <a:spLocks noGrp="1"/>
          </p:cNvSpPr>
          <p:nvPr>
            <p:ph type="sldNum" sz="quarter" idx="12"/>
          </p:nvPr>
        </p:nvSpPr>
        <p:spPr/>
        <p:txBody>
          <a:bodyPr/>
          <a:lstStyle/>
          <a:p>
            <a:fld id="{D9D1466A-262E-46C9-83F3-5D4B2F9E674B}" type="slidenum">
              <a:rPr lang="ar-SA" smtClean="0"/>
              <a:pPr/>
              <a:t>78</a:t>
            </a:fld>
            <a:endParaRPr lang="ar-SA"/>
          </a:p>
        </p:txBody>
      </p:sp>
      <p:pic>
        <p:nvPicPr>
          <p:cNvPr id="10" name="Picture 9">
            <a:extLst>
              <a:ext uri="{FF2B5EF4-FFF2-40B4-BE49-F238E27FC236}">
                <a16:creationId xmlns:a16="http://schemas.microsoft.com/office/drawing/2014/main" id="{13CDC355-9726-49A0-AC34-AAD5F11B59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208" y="5390932"/>
            <a:ext cx="1078779" cy="1078779"/>
          </a:xfrm>
          <a:prstGeom prst="rect">
            <a:avLst/>
          </a:prstGeom>
        </p:spPr>
      </p:pic>
    </p:spTree>
    <p:extLst>
      <p:ext uri="{BB962C8B-B14F-4D97-AF65-F5344CB8AC3E}">
        <p14:creationId xmlns:p14="http://schemas.microsoft.com/office/powerpoint/2010/main" val="1690016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Alfaize Old file\old-files\Project Update\water heter\Mail\KFU - RA -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10279800" cy="69024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3A8C33F-04B0-4155-B6CF-93CE60821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9" name="Picture 8">
            <a:extLst>
              <a:ext uri="{FF2B5EF4-FFF2-40B4-BE49-F238E27FC236}">
                <a16:creationId xmlns:a16="http://schemas.microsoft.com/office/drawing/2014/main" id="{6453BB8C-D40A-4E01-8A4A-3ABEFCA5E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591DCFB9-530F-41AD-81F2-5656F21311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B1CD0B58-C94D-49C9-BB2D-7EADC6D3C2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A06B0A6A-4B00-4701-9DDD-29E8AEBEC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5C5C3065-AFA6-4271-AD54-3AFAA7065C7F}"/>
              </a:ext>
            </a:extLst>
          </p:cNvPr>
          <p:cNvSpPr>
            <a:spLocks noGrp="1"/>
          </p:cNvSpPr>
          <p:nvPr>
            <p:ph type="sldNum" sz="quarter" idx="12"/>
          </p:nvPr>
        </p:nvSpPr>
        <p:spPr/>
        <p:txBody>
          <a:bodyPr/>
          <a:lstStyle/>
          <a:p>
            <a:fld id="{D9D1466A-262E-46C9-83F3-5D4B2F9E674B}" type="slidenum">
              <a:rPr lang="ar-SA" smtClean="0"/>
              <a:pPr/>
              <a:t>79</a:t>
            </a:fld>
            <a:endParaRPr lang="ar-SA"/>
          </a:p>
        </p:txBody>
      </p:sp>
      <p:pic>
        <p:nvPicPr>
          <p:cNvPr id="10" name="Picture 9">
            <a:extLst>
              <a:ext uri="{FF2B5EF4-FFF2-40B4-BE49-F238E27FC236}">
                <a16:creationId xmlns:a16="http://schemas.microsoft.com/office/drawing/2014/main" id="{D2C44A21-EABD-4C4E-B5CD-387BB8667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208" y="5390932"/>
            <a:ext cx="1078779" cy="1078779"/>
          </a:xfrm>
          <a:prstGeom prst="rect">
            <a:avLst/>
          </a:prstGeom>
        </p:spPr>
      </p:pic>
    </p:spTree>
    <p:extLst>
      <p:ext uri="{BB962C8B-B14F-4D97-AF65-F5344CB8AC3E}">
        <p14:creationId xmlns:p14="http://schemas.microsoft.com/office/powerpoint/2010/main" val="348972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sp>
        <p:nvSpPr>
          <p:cNvPr id="10" name="Rectangle 9">
            <a:extLst>
              <a:ext uri="{FF2B5EF4-FFF2-40B4-BE49-F238E27FC236}">
                <a16:creationId xmlns:a16="http://schemas.microsoft.com/office/drawing/2014/main" id="{1B09C962-E7F1-423F-A5CD-13868FFBE2EC}"/>
              </a:ext>
            </a:extLst>
          </p:cNvPr>
          <p:cNvSpPr/>
          <p:nvPr/>
        </p:nvSpPr>
        <p:spPr>
          <a:xfrm>
            <a:off x="570017" y="1915623"/>
            <a:ext cx="11091552" cy="3571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4E7FE02-E0BF-445F-B6BE-D8ACE815A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61219" y="-2531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27" name="Slide Number Placeholder 26">
            <a:extLst>
              <a:ext uri="{FF2B5EF4-FFF2-40B4-BE49-F238E27FC236}">
                <a16:creationId xmlns:a16="http://schemas.microsoft.com/office/drawing/2014/main" id="{64F6C10C-91FD-4559-8C61-F0241E2CB772}"/>
              </a:ext>
            </a:extLst>
          </p:cNvPr>
          <p:cNvSpPr>
            <a:spLocks noGrp="1"/>
          </p:cNvSpPr>
          <p:nvPr>
            <p:ph type="sldNum" sz="quarter" idx="12"/>
          </p:nvPr>
        </p:nvSpPr>
        <p:spPr/>
        <p:txBody>
          <a:bodyPr/>
          <a:lstStyle/>
          <a:p>
            <a:fld id="{D9D1466A-262E-46C9-83F3-5D4B2F9E674B}" type="slidenum">
              <a:rPr lang="ar-SA" smtClean="0"/>
              <a:pPr/>
              <a:t>8</a:t>
            </a:fld>
            <a:endParaRPr lang="ar-SA"/>
          </a:p>
        </p:txBody>
      </p:sp>
      <p:sp>
        <p:nvSpPr>
          <p:cNvPr id="40" name="object 2">
            <a:extLst>
              <a:ext uri="{FF2B5EF4-FFF2-40B4-BE49-F238E27FC236}">
                <a16:creationId xmlns:a16="http://schemas.microsoft.com/office/drawing/2014/main" id="{72B35B0F-B4EC-4AA0-BB14-BF315FFD10D0}"/>
              </a:ext>
            </a:extLst>
          </p:cNvPr>
          <p:cNvSpPr/>
          <p:nvPr/>
        </p:nvSpPr>
        <p:spPr>
          <a:xfrm>
            <a:off x="3158005" y="1975618"/>
            <a:ext cx="2616200" cy="814171"/>
          </a:xfrm>
          <a:prstGeom prst="rect">
            <a:avLst/>
          </a:prstGeom>
          <a:blipFill>
            <a:blip r:embed="rId6" cstate="print"/>
            <a:stretch>
              <a:fillRect/>
            </a:stretch>
          </a:blipFill>
        </p:spPr>
        <p:txBody>
          <a:bodyPr wrap="square" lIns="0" tIns="0" rIns="0" bIns="0" rtlCol="0"/>
          <a:lstStyle/>
          <a:p>
            <a:endParaRPr/>
          </a:p>
        </p:txBody>
      </p:sp>
      <p:sp>
        <p:nvSpPr>
          <p:cNvPr id="46" name="object 3">
            <a:extLst>
              <a:ext uri="{FF2B5EF4-FFF2-40B4-BE49-F238E27FC236}">
                <a16:creationId xmlns:a16="http://schemas.microsoft.com/office/drawing/2014/main" id="{EC07A0EC-93FB-40A7-99B9-04A43812A62E}"/>
              </a:ext>
            </a:extLst>
          </p:cNvPr>
          <p:cNvSpPr/>
          <p:nvPr/>
        </p:nvSpPr>
        <p:spPr>
          <a:xfrm>
            <a:off x="3471247" y="2408881"/>
            <a:ext cx="3215259" cy="1393825"/>
          </a:xfrm>
          <a:prstGeom prst="rect">
            <a:avLst/>
          </a:prstGeom>
          <a:blipFill>
            <a:blip r:embed="rId7" cstate="print"/>
            <a:stretch>
              <a:fillRect/>
            </a:stretch>
          </a:blipFill>
        </p:spPr>
        <p:txBody>
          <a:bodyPr wrap="square" lIns="0" tIns="0" rIns="0" bIns="0" rtlCol="0"/>
          <a:lstStyle/>
          <a:p>
            <a:endParaRPr/>
          </a:p>
        </p:txBody>
      </p:sp>
      <p:sp>
        <p:nvSpPr>
          <p:cNvPr id="47" name="object 4">
            <a:extLst>
              <a:ext uri="{FF2B5EF4-FFF2-40B4-BE49-F238E27FC236}">
                <a16:creationId xmlns:a16="http://schemas.microsoft.com/office/drawing/2014/main" id="{1ED431A8-B74A-4AD0-9342-D26AED1EA31B}"/>
              </a:ext>
            </a:extLst>
          </p:cNvPr>
          <p:cNvSpPr/>
          <p:nvPr/>
        </p:nvSpPr>
        <p:spPr>
          <a:xfrm>
            <a:off x="10062532" y="2072893"/>
            <a:ext cx="1299845" cy="1054353"/>
          </a:xfrm>
          <a:prstGeom prst="rect">
            <a:avLst/>
          </a:prstGeom>
          <a:blipFill>
            <a:blip r:embed="rId8" cstate="print"/>
            <a:stretch>
              <a:fillRect/>
            </a:stretch>
          </a:blipFill>
        </p:spPr>
        <p:txBody>
          <a:bodyPr wrap="square" lIns="0" tIns="0" rIns="0" bIns="0" rtlCol="0"/>
          <a:lstStyle/>
          <a:p>
            <a:endParaRPr/>
          </a:p>
        </p:txBody>
      </p:sp>
      <p:sp>
        <p:nvSpPr>
          <p:cNvPr id="48" name="object 6">
            <a:extLst>
              <a:ext uri="{FF2B5EF4-FFF2-40B4-BE49-F238E27FC236}">
                <a16:creationId xmlns:a16="http://schemas.microsoft.com/office/drawing/2014/main" id="{23A1D655-86B8-4471-934F-262F337D23CD}"/>
              </a:ext>
            </a:extLst>
          </p:cNvPr>
          <p:cNvSpPr/>
          <p:nvPr/>
        </p:nvSpPr>
        <p:spPr>
          <a:xfrm>
            <a:off x="775844" y="1683526"/>
            <a:ext cx="1974977" cy="1090422"/>
          </a:xfrm>
          <a:prstGeom prst="rect">
            <a:avLst/>
          </a:prstGeom>
          <a:blipFill>
            <a:blip r:embed="rId9" cstate="print"/>
            <a:stretch>
              <a:fillRect/>
            </a:stretch>
          </a:blipFill>
        </p:spPr>
        <p:txBody>
          <a:bodyPr wrap="square" lIns="0" tIns="0" rIns="0" bIns="0" rtlCol="0"/>
          <a:lstStyle/>
          <a:p>
            <a:endParaRPr/>
          </a:p>
        </p:txBody>
      </p:sp>
      <p:sp>
        <p:nvSpPr>
          <p:cNvPr id="49" name="object 8">
            <a:extLst>
              <a:ext uri="{FF2B5EF4-FFF2-40B4-BE49-F238E27FC236}">
                <a16:creationId xmlns:a16="http://schemas.microsoft.com/office/drawing/2014/main" id="{7CDD2FA1-309C-43EF-A39D-A0B0947C967F}"/>
              </a:ext>
            </a:extLst>
          </p:cNvPr>
          <p:cNvSpPr/>
          <p:nvPr/>
        </p:nvSpPr>
        <p:spPr>
          <a:xfrm>
            <a:off x="7860215" y="2333294"/>
            <a:ext cx="1398651" cy="1241424"/>
          </a:xfrm>
          <a:prstGeom prst="rect">
            <a:avLst/>
          </a:prstGeom>
          <a:blipFill>
            <a:blip r:embed="rId10" cstate="print"/>
            <a:stretch>
              <a:fillRect/>
            </a:stretch>
          </a:blipFill>
        </p:spPr>
        <p:txBody>
          <a:bodyPr wrap="square" lIns="0" tIns="0" rIns="0" bIns="0" rtlCol="0"/>
          <a:lstStyle/>
          <a:p>
            <a:endParaRPr/>
          </a:p>
        </p:txBody>
      </p:sp>
      <p:sp>
        <p:nvSpPr>
          <p:cNvPr id="50" name="object 9">
            <a:extLst>
              <a:ext uri="{FF2B5EF4-FFF2-40B4-BE49-F238E27FC236}">
                <a16:creationId xmlns:a16="http://schemas.microsoft.com/office/drawing/2014/main" id="{8A7EBEB6-DB03-48DC-9876-FAE2EB3FB380}"/>
              </a:ext>
            </a:extLst>
          </p:cNvPr>
          <p:cNvSpPr/>
          <p:nvPr/>
        </p:nvSpPr>
        <p:spPr>
          <a:xfrm>
            <a:off x="9890958" y="3334908"/>
            <a:ext cx="1368425" cy="704850"/>
          </a:xfrm>
          <a:prstGeom prst="rect">
            <a:avLst/>
          </a:prstGeom>
          <a:blipFill>
            <a:blip r:embed="rId11" cstate="print"/>
            <a:stretch>
              <a:fillRect/>
            </a:stretch>
          </a:blipFill>
        </p:spPr>
        <p:txBody>
          <a:bodyPr wrap="square" lIns="0" tIns="0" rIns="0" bIns="0" rtlCol="0"/>
          <a:lstStyle/>
          <a:p>
            <a:endParaRPr/>
          </a:p>
        </p:txBody>
      </p:sp>
      <p:sp>
        <p:nvSpPr>
          <p:cNvPr id="51" name="object 10">
            <a:extLst>
              <a:ext uri="{FF2B5EF4-FFF2-40B4-BE49-F238E27FC236}">
                <a16:creationId xmlns:a16="http://schemas.microsoft.com/office/drawing/2014/main" id="{9CEECAD7-3A6A-4E2E-BFC1-58EFDB767BA9}"/>
              </a:ext>
            </a:extLst>
          </p:cNvPr>
          <p:cNvSpPr/>
          <p:nvPr/>
        </p:nvSpPr>
        <p:spPr>
          <a:xfrm>
            <a:off x="7605703" y="4214728"/>
            <a:ext cx="1374648" cy="1211262"/>
          </a:xfrm>
          <a:prstGeom prst="rect">
            <a:avLst/>
          </a:prstGeom>
          <a:blipFill>
            <a:blip r:embed="rId12" cstate="print"/>
            <a:stretch>
              <a:fillRect/>
            </a:stretch>
          </a:blipFill>
        </p:spPr>
        <p:txBody>
          <a:bodyPr wrap="square" lIns="0" tIns="0" rIns="0" bIns="0" rtlCol="0"/>
          <a:lstStyle/>
          <a:p>
            <a:endParaRPr/>
          </a:p>
        </p:txBody>
      </p:sp>
      <p:sp>
        <p:nvSpPr>
          <p:cNvPr id="52" name="object 11">
            <a:extLst>
              <a:ext uri="{FF2B5EF4-FFF2-40B4-BE49-F238E27FC236}">
                <a16:creationId xmlns:a16="http://schemas.microsoft.com/office/drawing/2014/main" id="{E49CE18F-59C9-4651-9E26-5E0645714F61}"/>
              </a:ext>
            </a:extLst>
          </p:cNvPr>
          <p:cNvSpPr/>
          <p:nvPr/>
        </p:nvSpPr>
        <p:spPr>
          <a:xfrm>
            <a:off x="9717605" y="4277377"/>
            <a:ext cx="1567941" cy="1085964"/>
          </a:xfrm>
          <a:prstGeom prst="rect">
            <a:avLst/>
          </a:prstGeom>
          <a:blipFill>
            <a:blip r:embed="rId13" cstate="print"/>
            <a:stretch>
              <a:fillRect/>
            </a:stretch>
          </a:blipFill>
        </p:spPr>
        <p:txBody>
          <a:bodyPr wrap="square" lIns="0" tIns="0" rIns="0" bIns="0" rtlCol="0"/>
          <a:lstStyle/>
          <a:p>
            <a:endParaRPr/>
          </a:p>
        </p:txBody>
      </p:sp>
      <p:sp>
        <p:nvSpPr>
          <p:cNvPr id="53" name="object 12">
            <a:extLst>
              <a:ext uri="{FF2B5EF4-FFF2-40B4-BE49-F238E27FC236}">
                <a16:creationId xmlns:a16="http://schemas.microsoft.com/office/drawing/2014/main" id="{DE12F068-72E2-45A9-883F-F1BDAC0A757F}"/>
              </a:ext>
            </a:extLst>
          </p:cNvPr>
          <p:cNvSpPr/>
          <p:nvPr/>
        </p:nvSpPr>
        <p:spPr>
          <a:xfrm>
            <a:off x="5951008" y="3297429"/>
            <a:ext cx="2144903" cy="1222717"/>
          </a:xfrm>
          <a:prstGeom prst="rect">
            <a:avLst/>
          </a:prstGeom>
          <a:blipFill>
            <a:blip r:embed="rId14" cstate="print"/>
            <a:stretch>
              <a:fillRect/>
            </a:stretch>
          </a:blipFill>
        </p:spPr>
        <p:txBody>
          <a:bodyPr wrap="square" lIns="0" tIns="0" rIns="0" bIns="0" rtlCol="0"/>
          <a:lstStyle/>
          <a:p>
            <a:endParaRPr/>
          </a:p>
        </p:txBody>
      </p:sp>
      <p:sp>
        <p:nvSpPr>
          <p:cNvPr id="54" name="object 13">
            <a:extLst>
              <a:ext uri="{FF2B5EF4-FFF2-40B4-BE49-F238E27FC236}">
                <a16:creationId xmlns:a16="http://schemas.microsoft.com/office/drawing/2014/main" id="{EF8F603F-E9E4-4BAE-AA5C-600F24E4A6DE}"/>
              </a:ext>
            </a:extLst>
          </p:cNvPr>
          <p:cNvSpPr/>
          <p:nvPr/>
        </p:nvSpPr>
        <p:spPr>
          <a:xfrm>
            <a:off x="4354761" y="3695314"/>
            <a:ext cx="1379601" cy="593725"/>
          </a:xfrm>
          <a:prstGeom prst="rect">
            <a:avLst/>
          </a:prstGeom>
          <a:blipFill>
            <a:blip r:embed="rId15" cstate="print"/>
            <a:stretch>
              <a:fillRect/>
            </a:stretch>
          </a:blipFill>
        </p:spPr>
        <p:txBody>
          <a:bodyPr wrap="square" lIns="0" tIns="0" rIns="0" bIns="0" rtlCol="0"/>
          <a:lstStyle/>
          <a:p>
            <a:endParaRPr/>
          </a:p>
        </p:txBody>
      </p:sp>
      <p:sp>
        <p:nvSpPr>
          <p:cNvPr id="55" name="object 14">
            <a:extLst>
              <a:ext uri="{FF2B5EF4-FFF2-40B4-BE49-F238E27FC236}">
                <a16:creationId xmlns:a16="http://schemas.microsoft.com/office/drawing/2014/main" id="{A83B3293-F60A-478D-88AF-9725ECE46BDC}"/>
              </a:ext>
            </a:extLst>
          </p:cNvPr>
          <p:cNvSpPr/>
          <p:nvPr/>
        </p:nvSpPr>
        <p:spPr>
          <a:xfrm>
            <a:off x="775844" y="3477782"/>
            <a:ext cx="2443225" cy="476249"/>
          </a:xfrm>
          <a:prstGeom prst="rect">
            <a:avLst/>
          </a:prstGeom>
          <a:blipFill>
            <a:blip r:embed="rId16" cstate="print"/>
            <a:stretch>
              <a:fillRect/>
            </a:stretch>
          </a:blipFill>
        </p:spPr>
        <p:txBody>
          <a:bodyPr wrap="square" lIns="0" tIns="0" rIns="0" bIns="0" rtlCol="0"/>
          <a:lstStyle/>
          <a:p>
            <a:endParaRPr/>
          </a:p>
        </p:txBody>
      </p:sp>
      <p:sp>
        <p:nvSpPr>
          <p:cNvPr id="56" name="object 15">
            <a:extLst>
              <a:ext uri="{FF2B5EF4-FFF2-40B4-BE49-F238E27FC236}">
                <a16:creationId xmlns:a16="http://schemas.microsoft.com/office/drawing/2014/main" id="{B48A9045-7419-4B90-B7FE-E54B19DEF361}"/>
              </a:ext>
            </a:extLst>
          </p:cNvPr>
          <p:cNvSpPr/>
          <p:nvPr/>
        </p:nvSpPr>
        <p:spPr>
          <a:xfrm>
            <a:off x="5335245" y="4528515"/>
            <a:ext cx="1740027" cy="669023"/>
          </a:xfrm>
          <a:prstGeom prst="rect">
            <a:avLst/>
          </a:prstGeom>
          <a:blipFill>
            <a:blip r:embed="rId17" cstate="print"/>
            <a:stretch>
              <a:fillRect/>
            </a:stretch>
          </a:blipFill>
        </p:spPr>
        <p:txBody>
          <a:bodyPr wrap="square" lIns="0" tIns="0" rIns="0" bIns="0" rtlCol="0"/>
          <a:lstStyle/>
          <a:p>
            <a:endParaRPr/>
          </a:p>
        </p:txBody>
      </p:sp>
      <p:sp>
        <p:nvSpPr>
          <p:cNvPr id="57" name="object 16">
            <a:extLst>
              <a:ext uri="{FF2B5EF4-FFF2-40B4-BE49-F238E27FC236}">
                <a16:creationId xmlns:a16="http://schemas.microsoft.com/office/drawing/2014/main" id="{346812A8-36A0-428F-B370-AD12D6BDFA17}"/>
              </a:ext>
            </a:extLst>
          </p:cNvPr>
          <p:cNvSpPr/>
          <p:nvPr/>
        </p:nvSpPr>
        <p:spPr>
          <a:xfrm>
            <a:off x="981415" y="2653549"/>
            <a:ext cx="1819275" cy="685800"/>
          </a:xfrm>
          <a:prstGeom prst="rect">
            <a:avLst/>
          </a:prstGeom>
          <a:blipFill>
            <a:blip r:embed="rId18" cstate="print"/>
            <a:stretch>
              <a:fillRect/>
            </a:stretch>
          </a:blipFill>
        </p:spPr>
        <p:txBody>
          <a:bodyPr wrap="square" lIns="0" tIns="0" rIns="0" bIns="0" rtlCol="0"/>
          <a:lstStyle/>
          <a:p>
            <a:endParaRPr/>
          </a:p>
        </p:txBody>
      </p:sp>
      <p:sp>
        <p:nvSpPr>
          <p:cNvPr id="58" name="object 17">
            <a:extLst>
              <a:ext uri="{FF2B5EF4-FFF2-40B4-BE49-F238E27FC236}">
                <a16:creationId xmlns:a16="http://schemas.microsoft.com/office/drawing/2014/main" id="{9DA976CE-B21B-4FF9-BC3C-542C78463BA2}"/>
              </a:ext>
            </a:extLst>
          </p:cNvPr>
          <p:cNvSpPr/>
          <p:nvPr/>
        </p:nvSpPr>
        <p:spPr>
          <a:xfrm>
            <a:off x="998018" y="4289039"/>
            <a:ext cx="1612391" cy="1213980"/>
          </a:xfrm>
          <a:prstGeom prst="rect">
            <a:avLst/>
          </a:prstGeom>
          <a:blipFill>
            <a:blip r:embed="rId19" cstate="print"/>
            <a:stretch>
              <a:fillRect/>
            </a:stretch>
          </a:blipFill>
        </p:spPr>
        <p:txBody>
          <a:bodyPr wrap="square" lIns="0" tIns="0" rIns="0" bIns="0" rtlCol="0"/>
          <a:lstStyle/>
          <a:p>
            <a:endParaRPr/>
          </a:p>
        </p:txBody>
      </p:sp>
      <p:sp>
        <p:nvSpPr>
          <p:cNvPr id="60" name="object 9">
            <a:extLst>
              <a:ext uri="{FF2B5EF4-FFF2-40B4-BE49-F238E27FC236}">
                <a16:creationId xmlns:a16="http://schemas.microsoft.com/office/drawing/2014/main" id="{CF748EF7-DA94-4159-B5DB-96BDC779E4CE}"/>
              </a:ext>
            </a:extLst>
          </p:cNvPr>
          <p:cNvSpPr/>
          <p:nvPr/>
        </p:nvSpPr>
        <p:spPr>
          <a:xfrm>
            <a:off x="3110829" y="4504970"/>
            <a:ext cx="1316918" cy="790502"/>
          </a:xfrm>
          <a:prstGeom prst="rect">
            <a:avLst/>
          </a:prstGeom>
          <a:blipFill>
            <a:blip r:embed="rId2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19569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7B1FC9-2718-43F8-BFDA-33F7412CBDAA}"/>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7" name="Picture 16">
            <a:extLst>
              <a:ext uri="{FF2B5EF4-FFF2-40B4-BE49-F238E27FC236}">
                <a16:creationId xmlns:a16="http://schemas.microsoft.com/office/drawing/2014/main" id="{FBDC16E3-8D6A-4D3E-8489-DC074BC8638A}"/>
              </a:ext>
            </a:extLst>
          </p:cNvPr>
          <p:cNvPicPr>
            <a:picLocks noChangeAspect="1"/>
          </p:cNvPicPr>
          <p:nvPr/>
        </p:nvPicPr>
        <p:blipFill rotWithShape="1">
          <a:blip r:embed="rId3">
            <a:extLst>
              <a:ext uri="{28A0092B-C50C-407E-A947-70E740481C1C}">
                <a14:useLocalDpi xmlns:a14="http://schemas.microsoft.com/office/drawing/2010/main" val="0"/>
              </a:ext>
            </a:extLst>
          </a:blip>
          <a:srcRect l="-304" t="47" r="6620" b="5305"/>
          <a:stretch/>
        </p:blipFill>
        <p:spPr>
          <a:xfrm>
            <a:off x="3474720" y="-914400"/>
            <a:ext cx="8138160" cy="8229600"/>
          </a:xfrm>
          <a:prstGeom prst="rect">
            <a:avLst/>
          </a:prstGeom>
        </p:spPr>
      </p:pic>
      <p:pic>
        <p:nvPicPr>
          <p:cNvPr id="18" name="Picture 17">
            <a:extLst>
              <a:ext uri="{FF2B5EF4-FFF2-40B4-BE49-F238E27FC236}">
                <a16:creationId xmlns:a16="http://schemas.microsoft.com/office/drawing/2014/main" id="{262D6355-54FB-4B89-A0AA-72EDB5933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9" name="Picture 18">
            <a:extLst>
              <a:ext uri="{FF2B5EF4-FFF2-40B4-BE49-F238E27FC236}">
                <a16:creationId xmlns:a16="http://schemas.microsoft.com/office/drawing/2014/main" id="{7E2104C3-701C-4046-A2E2-2B7852112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20" name="Picture 19">
            <a:extLst>
              <a:ext uri="{FF2B5EF4-FFF2-40B4-BE49-F238E27FC236}">
                <a16:creationId xmlns:a16="http://schemas.microsoft.com/office/drawing/2014/main" id="{13079121-1144-4F24-ABEC-BAC389C57829}"/>
              </a:ext>
            </a:extLst>
          </p:cNvPr>
          <p:cNvPicPr>
            <a:picLocks noChangeAspect="1"/>
          </p:cNvPicPr>
          <p:nvPr/>
        </p:nvPicPr>
        <p:blipFill rotWithShape="1">
          <a:blip r:embed="rId6">
            <a:extLst>
              <a:ext uri="{28A0092B-C50C-407E-A947-70E740481C1C}">
                <a14:useLocalDpi xmlns:a14="http://schemas.microsoft.com/office/drawing/2010/main" val="0"/>
              </a:ext>
            </a:extLst>
          </a:blip>
          <a:srcRect t="1" r="3361" b="49185"/>
          <a:stretch/>
        </p:blipFill>
        <p:spPr>
          <a:xfrm rot="10800000">
            <a:off x="-70784" y="-41102"/>
            <a:ext cx="6492240" cy="2560320"/>
          </a:xfrm>
          <a:prstGeom prst="rect">
            <a:avLst/>
          </a:prstGeom>
        </p:spPr>
      </p:pic>
      <p:pic>
        <p:nvPicPr>
          <p:cNvPr id="21" name="Picture 20">
            <a:extLst>
              <a:ext uri="{FF2B5EF4-FFF2-40B4-BE49-F238E27FC236}">
                <a16:creationId xmlns:a16="http://schemas.microsoft.com/office/drawing/2014/main" id="{7B7B0BD8-5F30-4299-9476-A7140B86C2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7CE31B48-E807-48BF-A3A8-6E0C12EC3274}"/>
              </a:ext>
            </a:extLst>
          </p:cNvPr>
          <p:cNvSpPr>
            <a:spLocks noGrp="1"/>
          </p:cNvSpPr>
          <p:nvPr>
            <p:ph type="sldNum" sz="quarter" idx="12"/>
          </p:nvPr>
        </p:nvSpPr>
        <p:spPr/>
        <p:txBody>
          <a:bodyPr/>
          <a:lstStyle/>
          <a:p>
            <a:fld id="{D9D1466A-262E-46C9-83F3-5D4B2F9E674B}" type="slidenum">
              <a:rPr lang="ar-SA" smtClean="0"/>
              <a:pPr/>
              <a:t>80</a:t>
            </a:fld>
            <a:endParaRPr lang="ar-SA"/>
          </a:p>
        </p:txBody>
      </p:sp>
      <p:pic>
        <p:nvPicPr>
          <p:cNvPr id="5" name="Picture 4">
            <a:extLst>
              <a:ext uri="{FF2B5EF4-FFF2-40B4-BE49-F238E27FC236}">
                <a16:creationId xmlns:a16="http://schemas.microsoft.com/office/drawing/2014/main" id="{45C71F56-8C13-4F1A-80E4-43BB67326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30" y="3309290"/>
            <a:ext cx="5788270" cy="1857070"/>
          </a:xfrm>
          <a:prstGeom prst="rect">
            <a:avLst/>
          </a:prstGeom>
        </p:spPr>
      </p:pic>
    </p:spTree>
    <p:extLst>
      <p:ext uri="{BB962C8B-B14F-4D97-AF65-F5344CB8AC3E}">
        <p14:creationId xmlns:p14="http://schemas.microsoft.com/office/powerpoint/2010/main" val="3732763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Alfaize Old file\old-files\Project Update\srpc\الشرق الأوسط\After\20120908_1545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30"/>
            <a:ext cx="10279800" cy="68457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78C2290-DD3F-4C15-8FD3-8562ECEB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6" name="Picture 5">
            <a:extLst>
              <a:ext uri="{FF2B5EF4-FFF2-40B4-BE49-F238E27FC236}">
                <a16:creationId xmlns:a16="http://schemas.microsoft.com/office/drawing/2014/main" id="{1E9F94A9-2F18-4BBF-B6A0-ADBE38C7F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7797B541-46B1-4390-9C68-AA05C00D93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0" name="Picture 9">
            <a:extLst>
              <a:ext uri="{FF2B5EF4-FFF2-40B4-BE49-F238E27FC236}">
                <a16:creationId xmlns:a16="http://schemas.microsoft.com/office/drawing/2014/main" id="{8BA26B9C-B3E1-476B-8F23-0343ADCD9B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1" name="Picture 10">
            <a:extLst>
              <a:ext uri="{FF2B5EF4-FFF2-40B4-BE49-F238E27FC236}">
                <a16:creationId xmlns:a16="http://schemas.microsoft.com/office/drawing/2014/main" id="{452F2F26-A571-49B1-9109-A170794B3E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5E5FDFE9-51CF-40B4-A3C7-D655C3F9EDE5}"/>
              </a:ext>
            </a:extLst>
          </p:cNvPr>
          <p:cNvSpPr>
            <a:spLocks noGrp="1"/>
          </p:cNvSpPr>
          <p:nvPr>
            <p:ph type="sldNum" sz="quarter" idx="12"/>
          </p:nvPr>
        </p:nvSpPr>
        <p:spPr/>
        <p:txBody>
          <a:bodyPr/>
          <a:lstStyle/>
          <a:p>
            <a:fld id="{D9D1466A-262E-46C9-83F3-5D4B2F9E674B}" type="slidenum">
              <a:rPr lang="ar-SA" smtClean="0"/>
              <a:pPr/>
              <a:t>81</a:t>
            </a:fld>
            <a:endParaRPr lang="ar-SA"/>
          </a:p>
        </p:txBody>
      </p:sp>
      <p:pic>
        <p:nvPicPr>
          <p:cNvPr id="12" name="Picture 11">
            <a:extLst>
              <a:ext uri="{FF2B5EF4-FFF2-40B4-BE49-F238E27FC236}">
                <a16:creationId xmlns:a16="http://schemas.microsoft.com/office/drawing/2014/main" id="{122838B9-8C02-4A4F-947F-3AE17D09C3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603" y="5770837"/>
            <a:ext cx="2089408" cy="670352"/>
          </a:xfrm>
          <a:prstGeom prst="rect">
            <a:avLst/>
          </a:prstGeom>
        </p:spPr>
      </p:pic>
    </p:spTree>
    <p:extLst>
      <p:ext uri="{BB962C8B-B14F-4D97-AF65-F5344CB8AC3E}">
        <p14:creationId xmlns:p14="http://schemas.microsoft.com/office/powerpoint/2010/main" val="4444040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lfaize Old file\old-files\Project Update\srpc\الشرق الأوسط\After\20120908_1544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5136300" cy="6857999"/>
          </a:xfrm>
          <a:prstGeom prst="rect">
            <a:avLst/>
          </a:prstGeom>
          <a:ln w="38100" cap="sq">
            <a:solidFill>
              <a:srgbClr val="30485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44A0A8-4774-477F-9568-5A1E6F0A9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0243" name="Picture 3" descr="F:\Alfaize Old file\old-files\Project Update\srpc\الشرق الأوسط\Sharq 3D\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
            <a:ext cx="5143500" cy="68580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B9BD7D3-F15C-4351-9F3A-C9927619D5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212F0BC3-E820-4A7C-92C3-7A1F885093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29C27449-CE77-45AA-BDF9-69E8A0C168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9" name="Picture 8">
            <a:extLst>
              <a:ext uri="{FF2B5EF4-FFF2-40B4-BE49-F238E27FC236}">
                <a16:creationId xmlns:a16="http://schemas.microsoft.com/office/drawing/2014/main" id="{05D731EC-D553-422C-82B2-EAAAE95E84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C7B7F3BF-86DD-4CA0-88A6-9BDD7A544DAE}"/>
              </a:ext>
            </a:extLst>
          </p:cNvPr>
          <p:cNvSpPr>
            <a:spLocks noGrp="1"/>
          </p:cNvSpPr>
          <p:nvPr>
            <p:ph type="sldNum" sz="quarter" idx="12"/>
          </p:nvPr>
        </p:nvSpPr>
        <p:spPr/>
        <p:txBody>
          <a:bodyPr/>
          <a:lstStyle/>
          <a:p>
            <a:fld id="{D9D1466A-262E-46C9-83F3-5D4B2F9E674B}" type="slidenum">
              <a:rPr lang="ar-SA" smtClean="0"/>
              <a:pPr/>
              <a:t>82</a:t>
            </a:fld>
            <a:endParaRPr lang="ar-SA"/>
          </a:p>
        </p:txBody>
      </p:sp>
      <p:pic>
        <p:nvPicPr>
          <p:cNvPr id="11" name="Picture 10">
            <a:extLst>
              <a:ext uri="{FF2B5EF4-FFF2-40B4-BE49-F238E27FC236}">
                <a16:creationId xmlns:a16="http://schemas.microsoft.com/office/drawing/2014/main" id="{8FE5BC3D-EDF3-46BD-B769-B32C4673EE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603" y="5770837"/>
            <a:ext cx="2089408" cy="670352"/>
          </a:xfrm>
          <a:prstGeom prst="rect">
            <a:avLst/>
          </a:prstGeom>
        </p:spPr>
      </p:pic>
    </p:spTree>
    <p:extLst>
      <p:ext uri="{BB962C8B-B14F-4D97-AF65-F5344CB8AC3E}">
        <p14:creationId xmlns:p14="http://schemas.microsoft.com/office/powerpoint/2010/main" val="1405958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B09141-99BC-4ADA-9B1E-918C4E0FE0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151" r="23986"/>
          <a:stretch/>
        </p:blipFill>
        <p:spPr>
          <a:xfrm>
            <a:off x="-1" y="-1"/>
            <a:ext cx="12226135" cy="6858001"/>
          </a:xfrm>
          <a:prstGeom prst="rect">
            <a:avLst/>
          </a:prstGeom>
        </p:spPr>
      </p:pic>
      <p:pic>
        <p:nvPicPr>
          <p:cNvPr id="8" name="Picture 7">
            <a:extLst>
              <a:ext uri="{FF2B5EF4-FFF2-40B4-BE49-F238E27FC236}">
                <a16:creationId xmlns:a16="http://schemas.microsoft.com/office/drawing/2014/main" id="{A47B57A2-93D8-4C92-900E-C911585B3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1AFC919B-A6AF-4A86-8ABE-62FB36EEC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831B99B1-2217-470F-885F-AA5F5F72B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9" name="Picture 8">
            <a:extLst>
              <a:ext uri="{FF2B5EF4-FFF2-40B4-BE49-F238E27FC236}">
                <a16:creationId xmlns:a16="http://schemas.microsoft.com/office/drawing/2014/main" id="{80678E9E-F52C-42F0-8604-DDC237C5C9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0" name="Picture 9">
            <a:extLst>
              <a:ext uri="{FF2B5EF4-FFF2-40B4-BE49-F238E27FC236}">
                <a16:creationId xmlns:a16="http://schemas.microsoft.com/office/drawing/2014/main" id="{47B02A04-73F4-4EF4-B3F0-947073608D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3" name="Slide Number Placeholder 2">
            <a:extLst>
              <a:ext uri="{FF2B5EF4-FFF2-40B4-BE49-F238E27FC236}">
                <a16:creationId xmlns:a16="http://schemas.microsoft.com/office/drawing/2014/main" id="{E26EFF6F-23BC-4656-92DF-BB8C7F6A721A}"/>
              </a:ext>
            </a:extLst>
          </p:cNvPr>
          <p:cNvSpPr>
            <a:spLocks noGrp="1"/>
          </p:cNvSpPr>
          <p:nvPr>
            <p:ph type="sldNum" sz="quarter" idx="12"/>
          </p:nvPr>
        </p:nvSpPr>
        <p:spPr/>
        <p:txBody>
          <a:bodyPr/>
          <a:lstStyle/>
          <a:p>
            <a:fld id="{D9D1466A-262E-46C9-83F3-5D4B2F9E674B}" type="slidenum">
              <a:rPr lang="ar-SA" smtClean="0"/>
              <a:pPr/>
              <a:t>83</a:t>
            </a:fld>
            <a:endParaRPr lang="ar-SA"/>
          </a:p>
        </p:txBody>
      </p:sp>
    </p:spTree>
    <p:extLst>
      <p:ext uri="{BB962C8B-B14F-4D97-AF65-F5344CB8AC3E}">
        <p14:creationId xmlns:p14="http://schemas.microsoft.com/office/powerpoint/2010/main" val="654860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71F0B1-DE55-425C-BB4D-C16DD0B3F2CD}"/>
              </a:ext>
            </a:extLst>
          </p:cNvPr>
          <p:cNvPicPr>
            <a:picLocks noChangeAspect="1"/>
          </p:cNvPicPr>
          <p:nvPr/>
        </p:nvPicPr>
        <p:blipFill rotWithShape="1">
          <a:blip r:embed="rId2">
            <a:extLst>
              <a:ext uri="{28A0092B-C50C-407E-A947-70E740481C1C}">
                <a14:useLocalDpi xmlns:a14="http://schemas.microsoft.com/office/drawing/2010/main" val="0"/>
              </a:ext>
            </a:extLst>
          </a:blip>
          <a:srcRect l="23719" t="1" r="21599" b="136"/>
          <a:stretch/>
        </p:blipFill>
        <p:spPr>
          <a:xfrm flipH="1">
            <a:off x="7498080" y="-9344"/>
            <a:ext cx="4754880" cy="6858000"/>
          </a:xfrm>
          <a:prstGeom prst="rect">
            <a:avLst/>
          </a:prstGeom>
        </p:spPr>
      </p:pic>
      <p:pic>
        <p:nvPicPr>
          <p:cNvPr id="14" name="Picture 13">
            <a:extLst>
              <a:ext uri="{FF2B5EF4-FFF2-40B4-BE49-F238E27FC236}">
                <a16:creationId xmlns:a16="http://schemas.microsoft.com/office/drawing/2014/main" id="{47841B3E-F7B2-42E5-A7C1-EEF2422CD27A}"/>
              </a:ext>
            </a:extLst>
          </p:cNvPr>
          <p:cNvPicPr>
            <a:picLocks noChangeAspect="1"/>
          </p:cNvPicPr>
          <p:nvPr/>
        </p:nvPicPr>
        <p:blipFill rotWithShape="1">
          <a:blip r:embed="rId3">
            <a:extLst>
              <a:ext uri="{28A0092B-C50C-407E-A947-70E740481C1C}">
                <a14:useLocalDpi xmlns:a14="http://schemas.microsoft.com/office/drawing/2010/main" val="0"/>
              </a:ext>
            </a:extLst>
          </a:blip>
          <a:srcRect t="10564" b="10561"/>
          <a:stretch/>
        </p:blipFill>
        <p:spPr>
          <a:xfrm>
            <a:off x="3496953" y="0"/>
            <a:ext cx="8695047" cy="6858000"/>
          </a:xfrm>
          <a:prstGeom prst="rect">
            <a:avLst/>
          </a:prstGeom>
        </p:spPr>
      </p:pic>
      <p:pic>
        <p:nvPicPr>
          <p:cNvPr id="10" name="Picture 9">
            <a:extLst>
              <a:ext uri="{FF2B5EF4-FFF2-40B4-BE49-F238E27FC236}">
                <a16:creationId xmlns:a16="http://schemas.microsoft.com/office/drawing/2014/main" id="{B24110F8-0158-4980-9136-6105C90AF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3485F1C4-34C8-4E50-9B76-D7F2E8F7A9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 r="1485" b="46530"/>
          <a:stretch/>
        </p:blipFill>
        <p:spPr>
          <a:xfrm rot="5400000" flipV="1">
            <a:off x="8983284" y="1616071"/>
            <a:ext cx="5303520" cy="1280160"/>
          </a:xfrm>
          <a:prstGeom prst="rect">
            <a:avLst/>
          </a:prstGeom>
        </p:spPr>
      </p:pic>
      <p:pic>
        <p:nvPicPr>
          <p:cNvPr id="12" name="Picture 11">
            <a:extLst>
              <a:ext uri="{FF2B5EF4-FFF2-40B4-BE49-F238E27FC236}">
                <a16:creationId xmlns:a16="http://schemas.microsoft.com/office/drawing/2014/main" id="{E5057361-2529-4444-819B-0C91223C33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9E9AA9AC-4B33-4645-BA99-C7ABB24B9220}"/>
              </a:ext>
            </a:extLst>
          </p:cNvPr>
          <p:cNvPicPr>
            <a:picLocks noChangeAspect="1"/>
          </p:cNvPicPr>
          <p:nvPr/>
        </p:nvPicPr>
        <p:blipFill rotWithShape="1">
          <a:blip r:embed="rId7">
            <a:extLst>
              <a:ext uri="{28A0092B-C50C-407E-A947-70E740481C1C}">
                <a14:useLocalDpi xmlns:a14="http://schemas.microsoft.com/office/drawing/2010/main" val="0"/>
              </a:ext>
            </a:extLst>
          </a:blip>
          <a:srcRect t="821" b="50179"/>
          <a:stretch/>
        </p:blipFill>
        <p:spPr>
          <a:xfrm rot="10800000">
            <a:off x="-296432" y="-5277"/>
            <a:ext cx="6717915" cy="2468880"/>
          </a:xfrm>
          <a:prstGeom prst="rect">
            <a:avLst/>
          </a:prstGeom>
        </p:spPr>
      </p:pic>
      <p:sp>
        <p:nvSpPr>
          <p:cNvPr id="3" name="Slide Number Placeholder 2">
            <a:extLst>
              <a:ext uri="{FF2B5EF4-FFF2-40B4-BE49-F238E27FC236}">
                <a16:creationId xmlns:a16="http://schemas.microsoft.com/office/drawing/2014/main" id="{4E3B7009-9474-4187-80C5-A6D0884A5C35}"/>
              </a:ext>
            </a:extLst>
          </p:cNvPr>
          <p:cNvSpPr>
            <a:spLocks noGrp="1"/>
          </p:cNvSpPr>
          <p:nvPr>
            <p:ph type="sldNum" sz="quarter" idx="12"/>
          </p:nvPr>
        </p:nvSpPr>
        <p:spPr/>
        <p:txBody>
          <a:bodyPr/>
          <a:lstStyle/>
          <a:p>
            <a:fld id="{D9D1466A-262E-46C9-83F3-5D4B2F9E674B}" type="slidenum">
              <a:rPr lang="ar-SA" smtClean="0"/>
              <a:pPr/>
              <a:t>84</a:t>
            </a:fld>
            <a:endParaRPr lang="ar-SA"/>
          </a:p>
        </p:txBody>
      </p:sp>
      <p:pic>
        <p:nvPicPr>
          <p:cNvPr id="6" name="Picture 5">
            <a:extLst>
              <a:ext uri="{FF2B5EF4-FFF2-40B4-BE49-F238E27FC236}">
                <a16:creationId xmlns:a16="http://schemas.microsoft.com/office/drawing/2014/main" id="{13580D78-6DEB-416D-875B-DDD552B0DD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54" y="2670958"/>
            <a:ext cx="4459650" cy="3241653"/>
          </a:xfrm>
          <a:prstGeom prst="rect">
            <a:avLst/>
          </a:prstGeom>
          <a:effectLst>
            <a:outerShdw blurRad="50800" dist="88900" dir="1080000" algn="ctr" rotWithShape="0">
              <a:srgbClr val="000000">
                <a:alpha val="43137"/>
              </a:srgbClr>
            </a:outerShdw>
          </a:effectLst>
        </p:spPr>
      </p:pic>
    </p:spTree>
    <p:extLst>
      <p:ext uri="{BB962C8B-B14F-4D97-AF65-F5344CB8AC3E}">
        <p14:creationId xmlns:p14="http://schemas.microsoft.com/office/powerpoint/2010/main" val="2632643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BA29AA-CF12-453C-83BB-3D5B2288F24F}"/>
              </a:ext>
            </a:extLst>
          </p:cNvPr>
          <p:cNvPicPr>
            <a:picLocks noChangeAspect="1"/>
          </p:cNvPicPr>
          <p:nvPr/>
        </p:nvPicPr>
        <p:blipFill rotWithShape="1">
          <a:blip r:embed="rId2">
            <a:extLst>
              <a:ext uri="{28A0092B-C50C-407E-A947-70E740481C1C}">
                <a14:useLocalDpi xmlns:a14="http://schemas.microsoft.com/office/drawing/2010/main" val="0"/>
              </a:ext>
            </a:extLst>
          </a:blip>
          <a:srcRect t="1" r="3361" b="49185"/>
          <a:stretch/>
        </p:blipFill>
        <p:spPr>
          <a:xfrm rot="10800000">
            <a:off x="20081" y="-9344"/>
            <a:ext cx="6492240" cy="2560320"/>
          </a:xfrm>
          <a:prstGeom prst="rect">
            <a:avLst/>
          </a:prstGeom>
        </p:spPr>
      </p:pic>
      <p:pic>
        <p:nvPicPr>
          <p:cNvPr id="3" name="Picture 2">
            <a:extLst>
              <a:ext uri="{FF2B5EF4-FFF2-40B4-BE49-F238E27FC236}">
                <a16:creationId xmlns:a16="http://schemas.microsoft.com/office/drawing/2014/main" id="{F66B85C0-F894-4709-94DA-A7581F5E6ACB}"/>
              </a:ext>
            </a:extLst>
          </p:cNvPr>
          <p:cNvPicPr>
            <a:picLocks noChangeAspect="1"/>
          </p:cNvPicPr>
          <p:nvPr/>
        </p:nvPicPr>
        <p:blipFill rotWithShape="1">
          <a:blip r:embed="rId3">
            <a:extLst>
              <a:ext uri="{28A0092B-C50C-407E-A947-70E740481C1C}">
                <a14:useLocalDpi xmlns:a14="http://schemas.microsoft.com/office/drawing/2010/main" val="0"/>
              </a:ext>
            </a:extLst>
          </a:blip>
          <a:srcRect l="-1842" t="-13496" r="1567" b="13205"/>
          <a:stretch/>
        </p:blipFill>
        <p:spPr>
          <a:xfrm>
            <a:off x="-228600" y="-1344748"/>
            <a:ext cx="11338560" cy="7791450"/>
          </a:xfrm>
          <a:prstGeom prst="rect">
            <a:avLst/>
          </a:prstGeom>
        </p:spPr>
      </p:pic>
      <p:pic>
        <p:nvPicPr>
          <p:cNvPr id="16" name="Picture 15">
            <a:extLst>
              <a:ext uri="{FF2B5EF4-FFF2-40B4-BE49-F238E27FC236}">
                <a16:creationId xmlns:a16="http://schemas.microsoft.com/office/drawing/2014/main" id="{4BD6B0B1-ACA6-4455-A60A-2617038B6DB3}"/>
              </a:ext>
            </a:extLst>
          </p:cNvPr>
          <p:cNvPicPr>
            <a:picLocks noChangeAspect="1"/>
          </p:cNvPicPr>
          <p:nvPr/>
        </p:nvPicPr>
        <p:blipFill rotWithShape="1">
          <a:blip r:embed="rId4">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18" name="Picture 17">
            <a:extLst>
              <a:ext uri="{FF2B5EF4-FFF2-40B4-BE49-F238E27FC236}">
                <a16:creationId xmlns:a16="http://schemas.microsoft.com/office/drawing/2014/main" id="{3965A65A-9DEE-4E98-AE5C-47B93F99C1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pic>
        <p:nvPicPr>
          <p:cNvPr id="10" name="Picture 9">
            <a:extLst>
              <a:ext uri="{FF2B5EF4-FFF2-40B4-BE49-F238E27FC236}">
                <a16:creationId xmlns:a16="http://schemas.microsoft.com/office/drawing/2014/main" id="{B24110F8-0158-4980-9136-6105C90AF9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2" name="Picture 11">
            <a:extLst>
              <a:ext uri="{FF2B5EF4-FFF2-40B4-BE49-F238E27FC236}">
                <a16:creationId xmlns:a16="http://schemas.microsoft.com/office/drawing/2014/main" id="{E5057361-2529-4444-819B-0C91223C33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4" name="Slide Number Placeholder 3">
            <a:extLst>
              <a:ext uri="{FF2B5EF4-FFF2-40B4-BE49-F238E27FC236}">
                <a16:creationId xmlns:a16="http://schemas.microsoft.com/office/drawing/2014/main" id="{BB1275E1-DEFA-488E-B48B-29D5CE8E18F8}"/>
              </a:ext>
            </a:extLst>
          </p:cNvPr>
          <p:cNvSpPr>
            <a:spLocks noGrp="1"/>
          </p:cNvSpPr>
          <p:nvPr>
            <p:ph type="sldNum" sz="quarter" idx="12"/>
          </p:nvPr>
        </p:nvSpPr>
        <p:spPr/>
        <p:txBody>
          <a:bodyPr/>
          <a:lstStyle/>
          <a:p>
            <a:fld id="{D9D1466A-262E-46C9-83F3-5D4B2F9E674B}" type="slidenum">
              <a:rPr lang="ar-SA" smtClean="0"/>
              <a:pPr/>
              <a:t>85</a:t>
            </a:fld>
            <a:endParaRPr lang="ar-SA"/>
          </a:p>
        </p:txBody>
      </p:sp>
      <p:pic>
        <p:nvPicPr>
          <p:cNvPr id="11" name="Picture 10">
            <a:extLst>
              <a:ext uri="{FF2B5EF4-FFF2-40B4-BE49-F238E27FC236}">
                <a16:creationId xmlns:a16="http://schemas.microsoft.com/office/drawing/2014/main" id="{CDD68500-D417-415E-B0C8-D790B53138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35" y="5487308"/>
            <a:ext cx="1342306" cy="975702"/>
          </a:xfrm>
          <a:prstGeom prst="rect">
            <a:avLst/>
          </a:prstGeom>
        </p:spPr>
      </p:pic>
    </p:spTree>
    <p:extLst>
      <p:ext uri="{BB962C8B-B14F-4D97-AF65-F5344CB8AC3E}">
        <p14:creationId xmlns:p14="http://schemas.microsoft.com/office/powerpoint/2010/main" val="28055452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94"/>
            <a:ext cx="10279800" cy="6865394"/>
          </a:xfrm>
          <a:prstGeom prst="rect">
            <a:avLst/>
          </a:prstGeom>
        </p:spPr>
      </p:pic>
      <p:pic>
        <p:nvPicPr>
          <p:cNvPr id="9" name="Picture 8">
            <a:extLst>
              <a:ext uri="{FF2B5EF4-FFF2-40B4-BE49-F238E27FC236}">
                <a16:creationId xmlns:a16="http://schemas.microsoft.com/office/drawing/2014/main" id="{E503C0E6-1051-4A76-8642-FD2982662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ACE7D88E-566B-4036-9FB0-E1BB0258E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2FDC8EA9-4081-4875-82C0-D82EF727C9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5CE9FCE2-C8E2-4ED3-A791-4EAB1C9B9D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2DED82D6-42C4-4BF3-A0C3-05B29641D2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6" name="Slide Number Placeholder 5">
            <a:extLst>
              <a:ext uri="{FF2B5EF4-FFF2-40B4-BE49-F238E27FC236}">
                <a16:creationId xmlns:a16="http://schemas.microsoft.com/office/drawing/2014/main" id="{32D7658C-AF7C-4D94-9DBD-AB8D8525A967}"/>
              </a:ext>
            </a:extLst>
          </p:cNvPr>
          <p:cNvSpPr>
            <a:spLocks noGrp="1"/>
          </p:cNvSpPr>
          <p:nvPr>
            <p:ph type="sldNum" sz="quarter" idx="12"/>
          </p:nvPr>
        </p:nvSpPr>
        <p:spPr/>
        <p:txBody>
          <a:bodyPr/>
          <a:lstStyle/>
          <a:p>
            <a:fld id="{D9D1466A-262E-46C9-83F3-5D4B2F9E674B}" type="slidenum">
              <a:rPr lang="ar-SA" smtClean="0"/>
              <a:pPr/>
              <a:t>86</a:t>
            </a:fld>
            <a:endParaRPr lang="ar-SA"/>
          </a:p>
        </p:txBody>
      </p:sp>
      <p:pic>
        <p:nvPicPr>
          <p:cNvPr id="10" name="Picture 9">
            <a:extLst>
              <a:ext uri="{FF2B5EF4-FFF2-40B4-BE49-F238E27FC236}">
                <a16:creationId xmlns:a16="http://schemas.microsoft.com/office/drawing/2014/main" id="{B51722E6-13A5-458C-A48D-ADE1334A0A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35" y="5487308"/>
            <a:ext cx="1342306" cy="975702"/>
          </a:xfrm>
          <a:prstGeom prst="rect">
            <a:avLst/>
          </a:prstGeom>
        </p:spPr>
      </p:pic>
    </p:spTree>
    <p:extLst>
      <p:ext uri="{BB962C8B-B14F-4D97-AF65-F5344CB8AC3E}">
        <p14:creationId xmlns:p14="http://schemas.microsoft.com/office/powerpoint/2010/main" val="2971015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79799" cy="6876715"/>
          </a:xfrm>
          <a:prstGeom prst="rect">
            <a:avLst/>
          </a:prstGeom>
        </p:spPr>
      </p:pic>
      <p:pic>
        <p:nvPicPr>
          <p:cNvPr id="9" name="Picture 8">
            <a:extLst>
              <a:ext uri="{FF2B5EF4-FFF2-40B4-BE49-F238E27FC236}">
                <a16:creationId xmlns:a16="http://schemas.microsoft.com/office/drawing/2014/main" id="{66F5F649-5109-49E0-9ECD-98ADFA6E7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3F49FF1B-7E6A-4BE7-8158-6E3DD22CA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A646A11D-B681-4771-ACD0-E323EBD7E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E8199A7D-7751-4B80-8063-F08CDC86D9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E84A58FE-4C52-4ECA-9A9F-A8F51CBC8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Slide Number Placeholder 3">
            <a:extLst>
              <a:ext uri="{FF2B5EF4-FFF2-40B4-BE49-F238E27FC236}">
                <a16:creationId xmlns:a16="http://schemas.microsoft.com/office/drawing/2014/main" id="{03380AB3-8930-4E9A-A1F2-ADAD46A0C0C1}"/>
              </a:ext>
            </a:extLst>
          </p:cNvPr>
          <p:cNvSpPr>
            <a:spLocks noGrp="1"/>
          </p:cNvSpPr>
          <p:nvPr>
            <p:ph type="sldNum" sz="quarter" idx="12"/>
          </p:nvPr>
        </p:nvSpPr>
        <p:spPr/>
        <p:txBody>
          <a:bodyPr/>
          <a:lstStyle/>
          <a:p>
            <a:fld id="{D9D1466A-262E-46C9-83F3-5D4B2F9E674B}" type="slidenum">
              <a:rPr lang="ar-SA" smtClean="0"/>
              <a:pPr/>
              <a:t>87</a:t>
            </a:fld>
            <a:endParaRPr lang="ar-SA"/>
          </a:p>
        </p:txBody>
      </p:sp>
      <p:pic>
        <p:nvPicPr>
          <p:cNvPr id="10" name="Picture 9">
            <a:extLst>
              <a:ext uri="{FF2B5EF4-FFF2-40B4-BE49-F238E27FC236}">
                <a16:creationId xmlns:a16="http://schemas.microsoft.com/office/drawing/2014/main" id="{01FE2807-C2D7-4781-96A3-026378166F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35" y="5487308"/>
            <a:ext cx="1342306" cy="975702"/>
          </a:xfrm>
          <a:prstGeom prst="rect">
            <a:avLst/>
          </a:prstGeom>
        </p:spPr>
      </p:pic>
    </p:spTree>
    <p:extLst>
      <p:ext uri="{BB962C8B-B14F-4D97-AF65-F5344CB8AC3E}">
        <p14:creationId xmlns:p14="http://schemas.microsoft.com/office/powerpoint/2010/main" val="2581035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36AD747-1B4C-4A63-9D48-F3E25469E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5" y="0"/>
            <a:ext cx="2688651" cy="2017261"/>
          </a:xfrm>
          <a:prstGeom prst="rect">
            <a:avLst/>
          </a:prstGeom>
        </p:spPr>
      </p:pic>
      <p:pic>
        <p:nvPicPr>
          <p:cNvPr id="3" name="صورة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1298"/>
            <a:ext cx="2711116" cy="2034117"/>
          </a:xfrm>
          <a:prstGeom prst="rect">
            <a:avLst/>
          </a:prstGeom>
        </p:spPr>
      </p:pic>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6" y="4821988"/>
            <a:ext cx="2713642" cy="2036012"/>
          </a:xfrm>
          <a:prstGeom prst="rect">
            <a:avLst/>
          </a:prstGeom>
        </p:spPr>
      </p:pic>
      <p:pic>
        <p:nvPicPr>
          <p:cNvPr id="12" name="Picture 11" descr="C:\Users\acer\Dropbox\YAPITEKNiK\biyEMAXk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808" y="1330794"/>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707B1A-67C4-43A1-BDE5-1F499E9E38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9" name="Picture 8">
            <a:extLst>
              <a:ext uri="{FF2B5EF4-FFF2-40B4-BE49-F238E27FC236}">
                <a16:creationId xmlns:a16="http://schemas.microsoft.com/office/drawing/2014/main" id="{5517FF9C-E909-4FDA-A7A2-52F1F4CD81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1" name="Picture 10">
            <a:extLst>
              <a:ext uri="{FF2B5EF4-FFF2-40B4-BE49-F238E27FC236}">
                <a16:creationId xmlns:a16="http://schemas.microsoft.com/office/drawing/2014/main" id="{2DB6746F-82E5-4162-ADC1-4C6D169803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241F981B-BAB7-40D5-8C63-ACBD642478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6" name="Slide Number Placeholder 5">
            <a:extLst>
              <a:ext uri="{FF2B5EF4-FFF2-40B4-BE49-F238E27FC236}">
                <a16:creationId xmlns:a16="http://schemas.microsoft.com/office/drawing/2014/main" id="{88F144A1-941F-402E-AE5A-E269612BE27A}"/>
              </a:ext>
            </a:extLst>
          </p:cNvPr>
          <p:cNvSpPr>
            <a:spLocks noGrp="1"/>
          </p:cNvSpPr>
          <p:nvPr>
            <p:ph type="sldNum" sz="quarter" idx="12"/>
          </p:nvPr>
        </p:nvSpPr>
        <p:spPr/>
        <p:txBody>
          <a:bodyPr/>
          <a:lstStyle/>
          <a:p>
            <a:fld id="{D9D1466A-262E-46C9-83F3-5D4B2F9E674B}" type="slidenum">
              <a:rPr lang="ar-SA" smtClean="0"/>
              <a:pPr/>
              <a:t>88</a:t>
            </a:fld>
            <a:endParaRPr lang="ar-SA"/>
          </a:p>
        </p:txBody>
      </p:sp>
      <p:pic>
        <p:nvPicPr>
          <p:cNvPr id="14" name="Picture 13">
            <a:extLst>
              <a:ext uri="{FF2B5EF4-FFF2-40B4-BE49-F238E27FC236}">
                <a16:creationId xmlns:a16="http://schemas.microsoft.com/office/drawing/2014/main" id="{08071AD4-E650-4963-A059-FE118D15DA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935" y="5487308"/>
            <a:ext cx="1342306" cy="975702"/>
          </a:xfrm>
          <a:prstGeom prst="rect">
            <a:avLst/>
          </a:prstGeom>
        </p:spPr>
      </p:pic>
      <p:sp>
        <p:nvSpPr>
          <p:cNvPr id="10" name="عنوان فرعي 2"/>
          <p:cNvSpPr>
            <a:spLocks noGrp="1"/>
          </p:cNvSpPr>
          <p:nvPr>
            <p:ph type="subTitle" idx="1"/>
          </p:nvPr>
        </p:nvSpPr>
        <p:spPr>
          <a:xfrm>
            <a:off x="3276833" y="570214"/>
            <a:ext cx="7684168" cy="4472736"/>
          </a:xfrm>
          <a:noFill/>
          <a:ln>
            <a:noFill/>
          </a:ln>
        </p:spPr>
        <p:txBody>
          <a:bodyPr>
            <a:noAutofit/>
          </a:bodyPr>
          <a:lstStyle/>
          <a:p>
            <a:pPr lvl="1" algn="l" rtl="0">
              <a:lnSpc>
                <a:spcPct val="100000"/>
              </a:lnSpc>
            </a:pPr>
            <a:endParaRPr lang="en-US" sz="1800" b="1" dirty="0"/>
          </a:p>
          <a:p>
            <a:pPr lvl="1" algn="l" rtl="0">
              <a:lnSpc>
                <a:spcPct val="100000"/>
              </a:lnSpc>
            </a:pPr>
            <a:endParaRPr lang="en-US" sz="1800" b="1" dirty="0"/>
          </a:p>
          <a:p>
            <a:pPr lvl="1" algn="l" rtl="0">
              <a:lnSpc>
                <a:spcPct val="100000"/>
              </a:lnSpc>
            </a:pPr>
            <a:r>
              <a:rPr lang="en-US" sz="1800" b="1" dirty="0"/>
              <a:t>Poinciana Jewelry </a:t>
            </a:r>
          </a:p>
          <a:p>
            <a:pPr lvl="1" algn="l" rtl="0">
              <a:lnSpc>
                <a:spcPct val="100000"/>
              </a:lnSpc>
            </a:pPr>
            <a:r>
              <a:rPr lang="en-US" sz="1800" dirty="0"/>
              <a:t>HD were commissioned to design and build the Poinciana Jewelry </a:t>
            </a:r>
          </a:p>
          <a:p>
            <a:pPr lvl="1" algn="l" rtl="0">
              <a:lnSpc>
                <a:spcPct val="100000"/>
              </a:lnSpc>
            </a:pPr>
            <a:r>
              <a:rPr lang="en-US" sz="1800" dirty="0"/>
              <a:t>showroom</a:t>
            </a:r>
            <a:r>
              <a:rPr lang="en-US" sz="1800" b="1" dirty="0"/>
              <a:t> </a:t>
            </a:r>
            <a:r>
              <a:rPr lang="en-US" sz="1800" dirty="0"/>
              <a:t>franchise stores as part of a new concept.</a:t>
            </a:r>
          </a:p>
          <a:p>
            <a:pPr lvl="1" algn="l" rtl="0">
              <a:lnSpc>
                <a:spcPct val="100000"/>
              </a:lnSpc>
            </a:pPr>
            <a:r>
              <a:rPr lang="en-US" sz="1800" dirty="0"/>
              <a:t>▶ retail </a:t>
            </a:r>
          </a:p>
          <a:p>
            <a:pPr lvl="1" algn="l" rtl="0">
              <a:lnSpc>
                <a:spcPct val="100000"/>
              </a:lnSpc>
            </a:pPr>
            <a:r>
              <a:rPr lang="en-US" sz="1800" dirty="0"/>
              <a:t>▶ Panorama Mall, Riyadh</a:t>
            </a:r>
          </a:p>
          <a:p>
            <a:pPr lvl="1" algn="l" rtl="0">
              <a:lnSpc>
                <a:spcPct val="100000"/>
              </a:lnSpc>
            </a:pPr>
            <a:r>
              <a:rPr lang="en-US" sz="1800" dirty="0"/>
              <a:t>▶ design, project management, fit-out and furniture supply </a:t>
            </a:r>
          </a:p>
          <a:p>
            <a:pPr lvl="1" algn="l" rtl="0">
              <a:lnSpc>
                <a:spcPct val="100000"/>
              </a:lnSpc>
            </a:pPr>
            <a:r>
              <a:rPr lang="en-US" sz="1800" dirty="0"/>
              <a:t>▶ project value: $ 350 K </a:t>
            </a:r>
          </a:p>
          <a:p>
            <a:pPr lvl="1" algn="l" rtl="0">
              <a:lnSpc>
                <a:spcPct val="100000"/>
              </a:lnSpc>
            </a:pPr>
            <a:r>
              <a:rPr lang="en-US" sz="1800" dirty="0"/>
              <a:t>▶ the project included detailed design for bespoke joinery that is now being used as a standard for the roll out of all SWAROVSKI franchises</a:t>
            </a:r>
            <a:endParaRPr lang="ar-SA" sz="1800" dirty="0"/>
          </a:p>
        </p:txBody>
      </p:sp>
    </p:spTree>
    <p:extLst>
      <p:ext uri="{BB962C8B-B14F-4D97-AF65-F5344CB8AC3E}">
        <p14:creationId xmlns:p14="http://schemas.microsoft.com/office/powerpoint/2010/main" val="40647504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 y="0"/>
            <a:ext cx="10256178" cy="6858000"/>
          </a:xfrm>
          <a:prstGeom prst="rect">
            <a:avLst/>
          </a:prstGeom>
        </p:spPr>
      </p:pic>
      <p:pic>
        <p:nvPicPr>
          <p:cNvPr id="17" name="Picture 16">
            <a:extLst>
              <a:ext uri="{FF2B5EF4-FFF2-40B4-BE49-F238E27FC236}">
                <a16:creationId xmlns:a16="http://schemas.microsoft.com/office/drawing/2014/main" id="{34CFCF44-3F86-4827-BDB1-FA5529D1E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صورة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544" y="4987839"/>
            <a:ext cx="2273456" cy="1732865"/>
          </a:xfrm>
          <a:prstGeom prst="rect">
            <a:avLst/>
          </a:prstGeom>
        </p:spPr>
      </p:pic>
      <p:pic>
        <p:nvPicPr>
          <p:cNvPr id="6" name="صورة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636" y="4987840"/>
            <a:ext cx="2099020" cy="1699233"/>
          </a:xfrm>
          <a:prstGeom prst="rect">
            <a:avLst/>
          </a:prstGeom>
        </p:spPr>
      </p:pic>
      <p:pic>
        <p:nvPicPr>
          <p:cNvPr id="9" name="Picture 8">
            <a:extLst>
              <a:ext uri="{FF2B5EF4-FFF2-40B4-BE49-F238E27FC236}">
                <a16:creationId xmlns:a16="http://schemas.microsoft.com/office/drawing/2014/main" id="{8923AC47-D572-499F-A064-15EC6D1F1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5" name="Picture 14">
            <a:extLst>
              <a:ext uri="{FF2B5EF4-FFF2-40B4-BE49-F238E27FC236}">
                <a16:creationId xmlns:a16="http://schemas.microsoft.com/office/drawing/2014/main" id="{C93D0E1C-25EC-4997-A0C2-F2CC9318E9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sp>
        <p:nvSpPr>
          <p:cNvPr id="3" name="Slide Number Placeholder 2">
            <a:extLst>
              <a:ext uri="{FF2B5EF4-FFF2-40B4-BE49-F238E27FC236}">
                <a16:creationId xmlns:a16="http://schemas.microsoft.com/office/drawing/2014/main" id="{5C833E16-C289-431C-BDB1-17C598BAAE12}"/>
              </a:ext>
            </a:extLst>
          </p:cNvPr>
          <p:cNvSpPr>
            <a:spLocks noGrp="1"/>
          </p:cNvSpPr>
          <p:nvPr>
            <p:ph type="sldNum" sz="quarter" idx="12"/>
          </p:nvPr>
        </p:nvSpPr>
        <p:spPr/>
        <p:txBody>
          <a:bodyPr/>
          <a:lstStyle/>
          <a:p>
            <a:fld id="{D9D1466A-262E-46C9-83F3-5D4B2F9E674B}" type="slidenum">
              <a:rPr lang="ar-SA" smtClean="0"/>
              <a:pPr/>
              <a:t>89</a:t>
            </a:fld>
            <a:endParaRPr lang="ar-SA"/>
          </a:p>
        </p:txBody>
      </p:sp>
    </p:spTree>
    <p:extLst>
      <p:ext uri="{BB962C8B-B14F-4D97-AF65-F5344CB8AC3E}">
        <p14:creationId xmlns:p14="http://schemas.microsoft.com/office/powerpoint/2010/main" val="381612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E1E68-F0A9-4E1D-9389-49E3B0C01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 r="-1"/>
          <a:stretch/>
        </p:blipFill>
        <p:spPr>
          <a:xfrm>
            <a:off x="-88900" y="0"/>
            <a:ext cx="12280900" cy="6858000"/>
          </a:xfrm>
          <a:prstGeom prst="rect">
            <a:avLst/>
          </a:prstGeom>
        </p:spPr>
      </p:pic>
      <p:sp>
        <p:nvSpPr>
          <p:cNvPr id="5" name="Rectangle 4">
            <a:extLst>
              <a:ext uri="{FF2B5EF4-FFF2-40B4-BE49-F238E27FC236}">
                <a16:creationId xmlns:a16="http://schemas.microsoft.com/office/drawing/2014/main" id="{8D3CAAA6-87FE-4398-92E5-170C3DA7498D}"/>
              </a:ext>
            </a:extLst>
          </p:cNvPr>
          <p:cNvSpPr/>
          <p:nvPr/>
        </p:nvSpPr>
        <p:spPr>
          <a:xfrm>
            <a:off x="814614" y="5989192"/>
            <a:ext cx="1640115" cy="645386"/>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EB5F618-E3FC-4561-91A5-4681848CF4EF}"/>
              </a:ext>
            </a:extLst>
          </p:cNvPr>
          <p:cNvSpPr/>
          <p:nvPr/>
        </p:nvSpPr>
        <p:spPr>
          <a:xfrm>
            <a:off x="10435771" y="0"/>
            <a:ext cx="1640115" cy="1553029"/>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213F75-023F-4538-BDB6-103EC188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1523" y="620135"/>
            <a:ext cx="1041709" cy="306614"/>
          </a:xfrm>
          <a:prstGeom prst="rect">
            <a:avLst/>
          </a:prstGeom>
        </p:spPr>
      </p:pic>
      <p:sp>
        <p:nvSpPr>
          <p:cNvPr id="10" name="Rectangle 9">
            <a:extLst>
              <a:ext uri="{FF2B5EF4-FFF2-40B4-BE49-F238E27FC236}">
                <a16:creationId xmlns:a16="http://schemas.microsoft.com/office/drawing/2014/main" id="{1B09C962-E7F1-423F-A5CD-13868FFBE2EC}"/>
              </a:ext>
            </a:extLst>
          </p:cNvPr>
          <p:cNvSpPr/>
          <p:nvPr/>
        </p:nvSpPr>
        <p:spPr>
          <a:xfrm>
            <a:off x="570017" y="1915623"/>
            <a:ext cx="11091552" cy="35716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4E7FE02-E0BF-445F-B6BE-D8ACE815A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61219" y="-2531771"/>
            <a:ext cx="6717915" cy="5038437"/>
          </a:xfrm>
          <a:prstGeom prst="rect">
            <a:avLst/>
          </a:prstGeom>
        </p:spPr>
      </p:pic>
      <p:pic>
        <p:nvPicPr>
          <p:cNvPr id="7" name="Picture 6">
            <a:extLst>
              <a:ext uri="{FF2B5EF4-FFF2-40B4-BE49-F238E27FC236}">
                <a16:creationId xmlns:a16="http://schemas.microsoft.com/office/drawing/2014/main" id="{B54DD7D6-9D31-49D4-A357-601EF012E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924" y="397329"/>
            <a:ext cx="2731962" cy="1155700"/>
          </a:xfrm>
          <a:prstGeom prst="rect">
            <a:avLst/>
          </a:prstGeom>
        </p:spPr>
      </p:pic>
      <p:sp>
        <p:nvSpPr>
          <p:cNvPr id="27" name="Slide Number Placeholder 26">
            <a:extLst>
              <a:ext uri="{FF2B5EF4-FFF2-40B4-BE49-F238E27FC236}">
                <a16:creationId xmlns:a16="http://schemas.microsoft.com/office/drawing/2014/main" id="{64F6C10C-91FD-4559-8C61-F0241E2CB772}"/>
              </a:ext>
            </a:extLst>
          </p:cNvPr>
          <p:cNvSpPr>
            <a:spLocks noGrp="1"/>
          </p:cNvSpPr>
          <p:nvPr>
            <p:ph type="sldNum" sz="quarter" idx="12"/>
          </p:nvPr>
        </p:nvSpPr>
        <p:spPr/>
        <p:txBody>
          <a:bodyPr/>
          <a:lstStyle/>
          <a:p>
            <a:fld id="{D9D1466A-262E-46C9-83F3-5D4B2F9E674B}" type="slidenum">
              <a:rPr lang="ar-SA" smtClean="0"/>
              <a:pPr/>
              <a:t>9</a:t>
            </a:fld>
            <a:endParaRPr lang="ar-SA"/>
          </a:p>
        </p:txBody>
      </p:sp>
      <p:sp>
        <p:nvSpPr>
          <p:cNvPr id="28" name="object 8">
            <a:extLst>
              <a:ext uri="{FF2B5EF4-FFF2-40B4-BE49-F238E27FC236}">
                <a16:creationId xmlns:a16="http://schemas.microsoft.com/office/drawing/2014/main" id="{57F8F35D-3BF0-4C0E-B221-7F86710D5DB5}"/>
              </a:ext>
            </a:extLst>
          </p:cNvPr>
          <p:cNvSpPr/>
          <p:nvPr/>
        </p:nvSpPr>
        <p:spPr>
          <a:xfrm>
            <a:off x="9135432" y="4084801"/>
            <a:ext cx="2226945" cy="1142363"/>
          </a:xfrm>
          <a:prstGeom prst="rect">
            <a:avLst/>
          </a:prstGeom>
          <a:blipFill>
            <a:blip r:embed="rId6" cstate="print"/>
            <a:stretch>
              <a:fillRect/>
            </a:stretch>
          </a:blipFill>
        </p:spPr>
        <p:txBody>
          <a:bodyPr wrap="square" lIns="0" tIns="0" rIns="0" bIns="0" rtlCol="0"/>
          <a:lstStyle/>
          <a:p>
            <a:endParaRPr/>
          </a:p>
        </p:txBody>
      </p:sp>
      <p:sp>
        <p:nvSpPr>
          <p:cNvPr id="29" name="object 4">
            <a:extLst>
              <a:ext uri="{FF2B5EF4-FFF2-40B4-BE49-F238E27FC236}">
                <a16:creationId xmlns:a16="http://schemas.microsoft.com/office/drawing/2014/main" id="{E52AC410-CAE0-4EF6-A05A-B9533E7FC028}"/>
              </a:ext>
            </a:extLst>
          </p:cNvPr>
          <p:cNvSpPr/>
          <p:nvPr/>
        </p:nvSpPr>
        <p:spPr>
          <a:xfrm>
            <a:off x="3325671" y="2615295"/>
            <a:ext cx="3461766" cy="607428"/>
          </a:xfrm>
          <a:prstGeom prst="rect">
            <a:avLst/>
          </a:prstGeom>
          <a:blipFill>
            <a:blip r:embed="rId7" cstate="print"/>
            <a:stretch>
              <a:fillRect/>
            </a:stretch>
          </a:blipFill>
        </p:spPr>
        <p:txBody>
          <a:bodyPr wrap="square" lIns="0" tIns="0" rIns="0" bIns="0" rtlCol="0"/>
          <a:lstStyle/>
          <a:p>
            <a:endParaRPr/>
          </a:p>
        </p:txBody>
      </p:sp>
      <p:sp>
        <p:nvSpPr>
          <p:cNvPr id="30" name="object 6">
            <a:extLst>
              <a:ext uri="{FF2B5EF4-FFF2-40B4-BE49-F238E27FC236}">
                <a16:creationId xmlns:a16="http://schemas.microsoft.com/office/drawing/2014/main" id="{651B389E-91FF-471A-A4D8-98C7B6795325}"/>
              </a:ext>
            </a:extLst>
          </p:cNvPr>
          <p:cNvSpPr/>
          <p:nvPr/>
        </p:nvSpPr>
        <p:spPr>
          <a:xfrm>
            <a:off x="570017" y="4294676"/>
            <a:ext cx="5852160" cy="1160754"/>
          </a:xfrm>
          <a:prstGeom prst="rect">
            <a:avLst/>
          </a:prstGeom>
          <a:blipFill>
            <a:blip r:embed="rId8" cstate="print"/>
            <a:stretch>
              <a:fillRect/>
            </a:stretch>
          </a:blipFill>
        </p:spPr>
        <p:txBody>
          <a:bodyPr wrap="square" lIns="0" tIns="0" rIns="0" bIns="0" rtlCol="0"/>
          <a:lstStyle/>
          <a:p>
            <a:endParaRPr/>
          </a:p>
        </p:txBody>
      </p:sp>
      <p:sp>
        <p:nvSpPr>
          <p:cNvPr id="31" name="object 7">
            <a:extLst>
              <a:ext uri="{FF2B5EF4-FFF2-40B4-BE49-F238E27FC236}">
                <a16:creationId xmlns:a16="http://schemas.microsoft.com/office/drawing/2014/main" id="{F9E97B80-59DF-4F18-8E58-500812CAE90D}"/>
              </a:ext>
            </a:extLst>
          </p:cNvPr>
          <p:cNvSpPr/>
          <p:nvPr/>
        </p:nvSpPr>
        <p:spPr>
          <a:xfrm>
            <a:off x="9592649" y="2144605"/>
            <a:ext cx="2029334" cy="1639867"/>
          </a:xfrm>
          <a:prstGeom prst="rect">
            <a:avLst/>
          </a:prstGeom>
          <a:blipFill>
            <a:blip r:embed="rId9" cstate="print"/>
            <a:stretch>
              <a:fillRect/>
            </a:stretch>
          </a:blipFill>
        </p:spPr>
        <p:txBody>
          <a:bodyPr wrap="square" lIns="0" tIns="0" rIns="0" bIns="0" rtlCol="0"/>
          <a:lstStyle/>
          <a:p>
            <a:endParaRPr/>
          </a:p>
        </p:txBody>
      </p:sp>
      <p:sp>
        <p:nvSpPr>
          <p:cNvPr id="32" name="object 11">
            <a:extLst>
              <a:ext uri="{FF2B5EF4-FFF2-40B4-BE49-F238E27FC236}">
                <a16:creationId xmlns:a16="http://schemas.microsoft.com/office/drawing/2014/main" id="{37345805-075A-44AD-8A75-5F450E1D2F6F}"/>
              </a:ext>
            </a:extLst>
          </p:cNvPr>
          <p:cNvSpPr/>
          <p:nvPr/>
        </p:nvSpPr>
        <p:spPr>
          <a:xfrm>
            <a:off x="808264" y="3566662"/>
            <a:ext cx="2897123" cy="728014"/>
          </a:xfrm>
          <a:prstGeom prst="rect">
            <a:avLst/>
          </a:prstGeom>
          <a:blipFill>
            <a:blip r:embed="rId10" cstate="print"/>
            <a:stretch>
              <a:fillRect/>
            </a:stretch>
          </a:blipFill>
        </p:spPr>
        <p:txBody>
          <a:bodyPr wrap="square" lIns="0" tIns="0" rIns="0" bIns="0" rtlCol="0"/>
          <a:lstStyle/>
          <a:p>
            <a:endParaRPr/>
          </a:p>
        </p:txBody>
      </p:sp>
      <p:sp>
        <p:nvSpPr>
          <p:cNvPr id="33" name="object 12">
            <a:extLst>
              <a:ext uri="{FF2B5EF4-FFF2-40B4-BE49-F238E27FC236}">
                <a16:creationId xmlns:a16="http://schemas.microsoft.com/office/drawing/2014/main" id="{E1C1451D-0938-4C37-B880-65C8B6CDDC4B}"/>
              </a:ext>
            </a:extLst>
          </p:cNvPr>
          <p:cNvSpPr/>
          <p:nvPr/>
        </p:nvSpPr>
        <p:spPr>
          <a:xfrm>
            <a:off x="838200" y="2079781"/>
            <a:ext cx="2029333" cy="1071029"/>
          </a:xfrm>
          <a:prstGeom prst="rect">
            <a:avLst/>
          </a:prstGeom>
          <a:blipFill>
            <a:blip r:embed="rId11" cstate="print"/>
            <a:stretch>
              <a:fillRect/>
            </a:stretch>
          </a:blipFill>
        </p:spPr>
        <p:txBody>
          <a:bodyPr wrap="square" lIns="0" tIns="0" rIns="0" bIns="0" rtlCol="0"/>
          <a:lstStyle/>
          <a:p>
            <a:endParaRPr/>
          </a:p>
        </p:txBody>
      </p:sp>
      <p:sp>
        <p:nvSpPr>
          <p:cNvPr id="34" name="object 13">
            <a:extLst>
              <a:ext uri="{FF2B5EF4-FFF2-40B4-BE49-F238E27FC236}">
                <a16:creationId xmlns:a16="http://schemas.microsoft.com/office/drawing/2014/main" id="{17574AA5-9416-4B2D-940B-0AB9BF836BD6}"/>
              </a:ext>
            </a:extLst>
          </p:cNvPr>
          <p:cNvSpPr/>
          <p:nvPr/>
        </p:nvSpPr>
        <p:spPr>
          <a:xfrm>
            <a:off x="3878861" y="3331223"/>
            <a:ext cx="2404945" cy="1136078"/>
          </a:xfrm>
          <a:prstGeom prst="rect">
            <a:avLst/>
          </a:prstGeom>
          <a:blipFill>
            <a:blip r:embed="rId12" cstate="print"/>
            <a:stretch>
              <a:fillRect/>
            </a:stretch>
          </a:blipFill>
        </p:spPr>
        <p:txBody>
          <a:bodyPr wrap="square" lIns="0" tIns="0" rIns="0" bIns="0" rtlCol="0"/>
          <a:lstStyle/>
          <a:p>
            <a:endParaRPr/>
          </a:p>
        </p:txBody>
      </p:sp>
      <p:sp>
        <p:nvSpPr>
          <p:cNvPr id="35" name="object 11">
            <a:extLst>
              <a:ext uri="{FF2B5EF4-FFF2-40B4-BE49-F238E27FC236}">
                <a16:creationId xmlns:a16="http://schemas.microsoft.com/office/drawing/2014/main" id="{E6D02EE5-F409-43E4-9D6F-DD2A1C07F836}"/>
              </a:ext>
            </a:extLst>
          </p:cNvPr>
          <p:cNvSpPr/>
          <p:nvPr/>
        </p:nvSpPr>
        <p:spPr>
          <a:xfrm>
            <a:off x="7244446" y="2714092"/>
            <a:ext cx="2040127" cy="510044"/>
          </a:xfrm>
          <a:prstGeom prst="rect">
            <a:avLst/>
          </a:prstGeom>
          <a:blipFill>
            <a:blip r:embed="rId13" cstate="print"/>
            <a:stretch>
              <a:fillRect/>
            </a:stretch>
          </a:blipFill>
        </p:spPr>
        <p:txBody>
          <a:bodyPr wrap="square" lIns="0" tIns="0" rIns="0" bIns="0" rtlCol="0"/>
          <a:lstStyle/>
          <a:p>
            <a:endParaRPr/>
          </a:p>
        </p:txBody>
      </p:sp>
      <p:pic>
        <p:nvPicPr>
          <p:cNvPr id="37" name="Picture 6" descr="F:\project 2017 LP\Company Profile last 20-5\attachment_83520443.png">
            <a:extLst>
              <a:ext uri="{FF2B5EF4-FFF2-40B4-BE49-F238E27FC236}">
                <a16:creationId xmlns:a16="http://schemas.microsoft.com/office/drawing/2014/main" id="{967AB61E-3CC4-48C5-ACE3-6A0EB32DDD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2694" y="3976008"/>
            <a:ext cx="1352220" cy="1359947"/>
          </a:xfrm>
          <a:prstGeom prst="rect">
            <a:avLst/>
          </a:prstGeom>
          <a:noFill/>
          <a:extLst>
            <a:ext uri="{909E8E84-426E-40DD-AFC4-6F175D3DCCD1}">
              <a14:hiddenFill xmlns:a14="http://schemas.microsoft.com/office/drawing/2010/main">
                <a:solidFill>
                  <a:srgbClr val="FFFFFF"/>
                </a:solidFill>
              </a14:hiddenFill>
            </a:ext>
          </a:extLst>
        </p:spPr>
      </p:pic>
      <p:sp>
        <p:nvSpPr>
          <p:cNvPr id="36" name="object 6">
            <a:extLst>
              <a:ext uri="{FF2B5EF4-FFF2-40B4-BE49-F238E27FC236}">
                <a16:creationId xmlns:a16="http://schemas.microsoft.com/office/drawing/2014/main" id="{C8012EB5-AAF3-4341-BF0E-FAA22620B582}"/>
              </a:ext>
            </a:extLst>
          </p:cNvPr>
          <p:cNvSpPr/>
          <p:nvPr/>
        </p:nvSpPr>
        <p:spPr>
          <a:xfrm>
            <a:off x="6942723" y="3369685"/>
            <a:ext cx="1706118" cy="779640"/>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234932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B455D0-EF3B-4EA1-86C8-BE86E9038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4" name="Picture 13">
            <a:extLst>
              <a:ext uri="{FF2B5EF4-FFF2-40B4-BE49-F238E27FC236}">
                <a16:creationId xmlns:a16="http://schemas.microsoft.com/office/drawing/2014/main" id="{20A81159-A1BE-48CC-993B-1AE5E0E6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7" name="Picture 6">
            <a:extLst>
              <a:ext uri="{FF2B5EF4-FFF2-40B4-BE49-F238E27FC236}">
                <a16:creationId xmlns:a16="http://schemas.microsoft.com/office/drawing/2014/main" id="{1959CFB7-7018-4FB7-BC00-3CBAEAC5D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5E441741-7B11-4E12-B775-BFD986DEE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24DAED3A-A123-4861-BE51-3AE29E04B4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3" name="Picture 12">
            <a:extLst>
              <a:ext uri="{FF2B5EF4-FFF2-40B4-BE49-F238E27FC236}">
                <a16:creationId xmlns:a16="http://schemas.microsoft.com/office/drawing/2014/main" id="{D3F04546-591E-4BA8-83B6-3E7E8515AE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D8F7BCB-8FB6-4ED0-BF71-1F7D76D78AF3}"/>
              </a:ext>
            </a:extLst>
          </p:cNvPr>
          <p:cNvSpPr>
            <a:spLocks noGrp="1"/>
          </p:cNvSpPr>
          <p:nvPr>
            <p:ph type="sldNum" sz="quarter" idx="12"/>
          </p:nvPr>
        </p:nvSpPr>
        <p:spPr/>
        <p:txBody>
          <a:bodyPr/>
          <a:lstStyle/>
          <a:p>
            <a:fld id="{D9D1466A-262E-46C9-83F3-5D4B2F9E674B}" type="slidenum">
              <a:rPr lang="ar-SA" smtClean="0"/>
              <a:pPr/>
              <a:t>90</a:t>
            </a:fld>
            <a:endParaRPr lang="ar-SA"/>
          </a:p>
        </p:txBody>
      </p:sp>
      <p:pic>
        <p:nvPicPr>
          <p:cNvPr id="17" name="Picture 16">
            <a:extLst>
              <a:ext uri="{FF2B5EF4-FFF2-40B4-BE49-F238E27FC236}">
                <a16:creationId xmlns:a16="http://schemas.microsoft.com/office/drawing/2014/main" id="{AA4BBC73-EB4B-4800-9B28-64EA8377CA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969" y="2760288"/>
            <a:ext cx="4111345" cy="2795714"/>
          </a:xfrm>
          <a:prstGeom prst="rect">
            <a:avLst/>
          </a:prstGeom>
          <a:effectLst>
            <a:outerShdw blurRad="50800" dist="165100" dir="3600000" algn="ctr" rotWithShape="0">
              <a:srgbClr val="000000">
                <a:alpha val="43137"/>
              </a:srgbClr>
            </a:outerShdw>
          </a:effectLst>
        </p:spPr>
      </p:pic>
    </p:spTree>
    <p:extLst>
      <p:ext uri="{BB962C8B-B14F-4D97-AF65-F5344CB8AC3E}">
        <p14:creationId xmlns:p14="http://schemas.microsoft.com/office/powerpoint/2010/main" val="3084429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620500" cy="6858000"/>
          </a:xfrm>
          <a:prstGeom prst="rect">
            <a:avLst/>
          </a:prstGeom>
        </p:spPr>
      </p:pic>
      <p:pic>
        <p:nvPicPr>
          <p:cNvPr id="12" name="Picture 11">
            <a:extLst>
              <a:ext uri="{FF2B5EF4-FFF2-40B4-BE49-F238E27FC236}">
                <a16:creationId xmlns:a16="http://schemas.microsoft.com/office/drawing/2014/main" id="{34FA6A43-1B57-4B4F-9C75-151E3B313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5" name="Picture 4">
            <a:extLst>
              <a:ext uri="{FF2B5EF4-FFF2-40B4-BE49-F238E27FC236}">
                <a16:creationId xmlns:a16="http://schemas.microsoft.com/office/drawing/2014/main" id="{6F3DEE64-F44D-4641-A497-CDFC6F73F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6" name="Picture 5">
            <a:extLst>
              <a:ext uri="{FF2B5EF4-FFF2-40B4-BE49-F238E27FC236}">
                <a16:creationId xmlns:a16="http://schemas.microsoft.com/office/drawing/2014/main" id="{0B67108F-7204-425A-AC0F-3B2D889CF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7" name="Picture 6">
            <a:extLst>
              <a:ext uri="{FF2B5EF4-FFF2-40B4-BE49-F238E27FC236}">
                <a16:creationId xmlns:a16="http://schemas.microsoft.com/office/drawing/2014/main" id="{B9410A17-CC63-4A3B-B2CD-61A46B72C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60C700CB-E4E8-44AC-98FA-CCC6D7BF6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21915" y="-2519219"/>
            <a:ext cx="6717915" cy="5038437"/>
          </a:xfrm>
          <a:prstGeom prst="rect">
            <a:avLst/>
          </a:prstGeom>
        </p:spPr>
      </p:pic>
      <p:sp>
        <p:nvSpPr>
          <p:cNvPr id="3" name="Slide Number Placeholder 2">
            <a:extLst>
              <a:ext uri="{FF2B5EF4-FFF2-40B4-BE49-F238E27FC236}">
                <a16:creationId xmlns:a16="http://schemas.microsoft.com/office/drawing/2014/main" id="{53DCDD18-AC86-4837-AFB6-9FBC09F244A5}"/>
              </a:ext>
            </a:extLst>
          </p:cNvPr>
          <p:cNvSpPr>
            <a:spLocks noGrp="1"/>
          </p:cNvSpPr>
          <p:nvPr>
            <p:ph type="sldNum" sz="quarter" idx="12"/>
          </p:nvPr>
        </p:nvSpPr>
        <p:spPr/>
        <p:txBody>
          <a:bodyPr/>
          <a:lstStyle/>
          <a:p>
            <a:fld id="{D9D1466A-262E-46C9-83F3-5D4B2F9E674B}" type="slidenum">
              <a:rPr lang="ar-SA" smtClean="0"/>
              <a:pPr/>
              <a:t>91</a:t>
            </a:fld>
            <a:endParaRPr lang="ar-SA"/>
          </a:p>
        </p:txBody>
      </p:sp>
      <p:pic>
        <p:nvPicPr>
          <p:cNvPr id="13" name="Picture 12">
            <a:extLst>
              <a:ext uri="{FF2B5EF4-FFF2-40B4-BE49-F238E27FC236}">
                <a16:creationId xmlns:a16="http://schemas.microsoft.com/office/drawing/2014/main" id="{054328B8-4225-43D4-AF63-3FC93FBB5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694" y="5147481"/>
            <a:ext cx="1610056" cy="1094838"/>
          </a:xfrm>
          <a:prstGeom prst="rect">
            <a:avLst/>
          </a:prstGeom>
        </p:spPr>
      </p:pic>
    </p:spTree>
    <p:extLst>
      <p:ext uri="{BB962C8B-B14F-4D97-AF65-F5344CB8AC3E}">
        <p14:creationId xmlns:p14="http://schemas.microsoft.com/office/powerpoint/2010/main" val="28961460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AC8F5C-CE69-4FCE-BD6C-80447134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12" name="Picture 11" descr="C:\Users\acer\Dropbox\YAPITEKNiK\biyEMAXk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605" y="765555"/>
            <a:ext cx="329184" cy="219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237224-48C7-4023-BBC2-1FBB17E19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7" name="Picture 6">
            <a:extLst>
              <a:ext uri="{FF2B5EF4-FFF2-40B4-BE49-F238E27FC236}">
                <a16:creationId xmlns:a16="http://schemas.microsoft.com/office/drawing/2014/main" id="{C7D8C98C-6E39-4085-94B7-D8395E9E9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7"/>
            <a:ext cx="3019048" cy="6857143"/>
          </a:xfrm>
          <a:prstGeom prst="rect">
            <a:avLst/>
          </a:prstGeom>
        </p:spPr>
      </p:pic>
      <p:pic>
        <p:nvPicPr>
          <p:cNvPr id="8" name="Picture 7">
            <a:extLst>
              <a:ext uri="{FF2B5EF4-FFF2-40B4-BE49-F238E27FC236}">
                <a16:creationId xmlns:a16="http://schemas.microsoft.com/office/drawing/2014/main" id="{C8213F62-38B2-4A82-B641-B441D8BE8B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9" name="Picture 8">
            <a:extLst>
              <a:ext uri="{FF2B5EF4-FFF2-40B4-BE49-F238E27FC236}">
                <a16:creationId xmlns:a16="http://schemas.microsoft.com/office/drawing/2014/main" id="{A4D1AD00-6550-4D35-8238-0012DD0DC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10" name="Picture 9">
            <a:extLst>
              <a:ext uri="{FF2B5EF4-FFF2-40B4-BE49-F238E27FC236}">
                <a16:creationId xmlns:a16="http://schemas.microsoft.com/office/drawing/2014/main" id="{7248778E-01D2-43D9-818C-45A23F7971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4" name="عنوان فرعي 2"/>
          <p:cNvSpPr>
            <a:spLocks noGrp="1"/>
          </p:cNvSpPr>
          <p:nvPr>
            <p:ph type="subTitle" idx="1"/>
          </p:nvPr>
        </p:nvSpPr>
        <p:spPr>
          <a:xfrm>
            <a:off x="2693082" y="759883"/>
            <a:ext cx="6883153" cy="5338233"/>
          </a:xfrm>
          <a:noFill/>
          <a:ln>
            <a:noFill/>
          </a:ln>
        </p:spPr>
        <p:txBody>
          <a:bodyPr>
            <a:noAutofit/>
          </a:bodyPr>
          <a:lstStyle/>
          <a:p>
            <a:pPr lvl="1" algn="l" rtl="0">
              <a:lnSpc>
                <a:spcPct val="100000"/>
              </a:lnSpc>
            </a:pPr>
            <a:r>
              <a:rPr lang="en-US" sz="1800" b="1" dirty="0"/>
              <a:t>                                              SWAROVSKI SOWROOM</a:t>
            </a:r>
          </a:p>
          <a:p>
            <a:pPr lvl="1" algn="l" rtl="0">
              <a:lnSpc>
                <a:spcPct val="100000"/>
              </a:lnSpc>
            </a:pPr>
            <a:r>
              <a:rPr lang="en-US" sz="1800" dirty="0"/>
              <a:t>	                       HD were commissioned to design and 	                  	                build the </a:t>
            </a:r>
            <a:r>
              <a:rPr lang="en-US" sz="1600" dirty="0"/>
              <a:t>SWAROVSKI</a:t>
            </a:r>
            <a:r>
              <a:rPr lang="en-US" sz="1800" dirty="0"/>
              <a:t> showroom</a:t>
            </a:r>
            <a:r>
              <a:rPr lang="en-US" sz="1800" b="1" dirty="0"/>
              <a:t> </a:t>
            </a:r>
            <a:r>
              <a:rPr lang="en-US" sz="1800" dirty="0"/>
              <a:t>franchise stores as 	            part of a new concept Crystal accessories .</a:t>
            </a:r>
          </a:p>
          <a:p>
            <a:pPr lvl="1" algn="l" rtl="0">
              <a:lnSpc>
                <a:spcPct val="100000"/>
              </a:lnSpc>
            </a:pPr>
            <a:endParaRPr lang="en-US" sz="1800" dirty="0"/>
          </a:p>
          <a:p>
            <a:pPr lvl="1" algn="l" rtl="0">
              <a:lnSpc>
                <a:spcPct val="100000"/>
              </a:lnSpc>
            </a:pPr>
            <a:endParaRPr lang="en-US" sz="1800" dirty="0"/>
          </a:p>
          <a:p>
            <a:pPr lvl="1" algn="l" rtl="0">
              <a:lnSpc>
                <a:spcPct val="100000"/>
              </a:lnSpc>
            </a:pPr>
            <a:endParaRPr lang="en-US" sz="1800" dirty="0"/>
          </a:p>
          <a:p>
            <a:pPr lvl="1" algn="l" rtl="0">
              <a:lnSpc>
                <a:spcPct val="100000"/>
              </a:lnSpc>
            </a:pPr>
            <a:r>
              <a:rPr lang="en-US" sz="1800" dirty="0"/>
              <a:t>▶ retail </a:t>
            </a:r>
          </a:p>
          <a:p>
            <a:pPr lvl="1" algn="l" rtl="0">
              <a:lnSpc>
                <a:spcPct val="100000"/>
              </a:lnSpc>
            </a:pPr>
            <a:r>
              <a:rPr lang="en-US" sz="1800" dirty="0"/>
              <a:t>▶ Tahlia Street, Jeddah</a:t>
            </a:r>
          </a:p>
          <a:p>
            <a:pPr lvl="1" algn="l" rtl="0">
              <a:lnSpc>
                <a:spcPct val="100000"/>
              </a:lnSpc>
            </a:pPr>
            <a:r>
              <a:rPr lang="en-US" sz="1800" dirty="0"/>
              <a:t>▶ design, project management, fit-out and furniture supply </a:t>
            </a:r>
          </a:p>
          <a:p>
            <a:pPr lvl="1" algn="l" rtl="0">
              <a:lnSpc>
                <a:spcPct val="100000"/>
              </a:lnSpc>
            </a:pPr>
            <a:r>
              <a:rPr lang="en-US" sz="1800" dirty="0"/>
              <a:t>▶ project value: $ 150 K </a:t>
            </a:r>
          </a:p>
          <a:p>
            <a:pPr lvl="1" algn="l" rtl="0">
              <a:lnSpc>
                <a:spcPct val="100000"/>
              </a:lnSpc>
            </a:pPr>
            <a:r>
              <a:rPr lang="en-US" sz="1800" dirty="0"/>
              <a:t>▶ the project included detailed design for bespoke joinery that is now being used as a standard for the roll out of all SWAROVSKI franchises</a:t>
            </a:r>
            <a:endParaRPr lang="ar-SA" sz="1800" dirty="0"/>
          </a:p>
        </p:txBody>
      </p:sp>
      <p:sp>
        <p:nvSpPr>
          <p:cNvPr id="3" name="Slide Number Placeholder 2">
            <a:extLst>
              <a:ext uri="{FF2B5EF4-FFF2-40B4-BE49-F238E27FC236}">
                <a16:creationId xmlns:a16="http://schemas.microsoft.com/office/drawing/2014/main" id="{B98E3894-2692-4674-9FA0-712723E814C8}"/>
              </a:ext>
            </a:extLst>
          </p:cNvPr>
          <p:cNvSpPr>
            <a:spLocks noGrp="1"/>
          </p:cNvSpPr>
          <p:nvPr>
            <p:ph type="sldNum" sz="quarter" idx="12"/>
          </p:nvPr>
        </p:nvSpPr>
        <p:spPr/>
        <p:txBody>
          <a:bodyPr/>
          <a:lstStyle/>
          <a:p>
            <a:fld id="{D9D1466A-262E-46C9-83F3-5D4B2F9E674B}" type="slidenum">
              <a:rPr lang="ar-SA" smtClean="0"/>
              <a:pPr/>
              <a:t>92</a:t>
            </a:fld>
            <a:endParaRPr lang="ar-SA"/>
          </a:p>
        </p:txBody>
      </p:sp>
    </p:spTree>
    <p:extLst>
      <p:ext uri="{BB962C8B-B14F-4D97-AF65-F5344CB8AC3E}">
        <p14:creationId xmlns:p14="http://schemas.microsoft.com/office/powerpoint/2010/main" val="424154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5A2516-75CF-4FA3-AFB5-3D8B4B24E4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010" r="24687"/>
          <a:stretch/>
        </p:blipFill>
        <p:spPr>
          <a:xfrm>
            <a:off x="-19050" y="-38100"/>
            <a:ext cx="10398353" cy="6937868"/>
          </a:xfrm>
          <a:prstGeom prst="rect">
            <a:avLst/>
          </a:prstGeom>
        </p:spPr>
      </p:pic>
      <p:sp>
        <p:nvSpPr>
          <p:cNvPr id="12" name="Rectangle 11">
            <a:extLst>
              <a:ext uri="{FF2B5EF4-FFF2-40B4-BE49-F238E27FC236}">
                <a16:creationId xmlns:a16="http://schemas.microsoft.com/office/drawing/2014/main" id="{A80A874A-D764-4840-9FB5-4F71E3BCE545}"/>
              </a:ext>
            </a:extLst>
          </p:cNvPr>
          <p:cNvSpPr/>
          <p:nvPr/>
        </p:nvSpPr>
        <p:spPr>
          <a:xfrm rot="1081181">
            <a:off x="9153620" y="4459086"/>
            <a:ext cx="1059847" cy="1240230"/>
          </a:xfrm>
          <a:prstGeom prst="rect">
            <a:avLst/>
          </a:prstGeom>
          <a:solidFill>
            <a:srgbClr val="304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ADCE0D1-E3D0-4EE9-84BA-7C1D049FD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4" name="Picture 3">
            <a:extLst>
              <a:ext uri="{FF2B5EF4-FFF2-40B4-BE49-F238E27FC236}">
                <a16:creationId xmlns:a16="http://schemas.microsoft.com/office/drawing/2014/main" id="{52EE0F6C-A668-4DFE-A2F0-7DB514267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0" name="Picture 9">
            <a:extLst>
              <a:ext uri="{FF2B5EF4-FFF2-40B4-BE49-F238E27FC236}">
                <a16:creationId xmlns:a16="http://schemas.microsoft.com/office/drawing/2014/main" id="{B5890288-C85B-490C-916F-C967B8353E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14" name="Picture 13">
            <a:extLst>
              <a:ext uri="{FF2B5EF4-FFF2-40B4-BE49-F238E27FC236}">
                <a16:creationId xmlns:a16="http://schemas.microsoft.com/office/drawing/2014/main" id="{AB1FE317-8E57-4444-8B7E-AE6E742B2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5" name="Picture 14">
            <a:extLst>
              <a:ext uri="{FF2B5EF4-FFF2-40B4-BE49-F238E27FC236}">
                <a16:creationId xmlns:a16="http://schemas.microsoft.com/office/drawing/2014/main" id="{9433F073-1635-4D55-BA9E-33A391AAA4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sp>
        <p:nvSpPr>
          <p:cNvPr id="5" name="Slide Number Placeholder 4">
            <a:extLst>
              <a:ext uri="{FF2B5EF4-FFF2-40B4-BE49-F238E27FC236}">
                <a16:creationId xmlns:a16="http://schemas.microsoft.com/office/drawing/2014/main" id="{E373D5C9-92A8-447E-AAAD-6ACCB65F198A}"/>
              </a:ext>
            </a:extLst>
          </p:cNvPr>
          <p:cNvSpPr>
            <a:spLocks noGrp="1"/>
          </p:cNvSpPr>
          <p:nvPr>
            <p:ph type="sldNum" sz="quarter" idx="12"/>
          </p:nvPr>
        </p:nvSpPr>
        <p:spPr/>
        <p:txBody>
          <a:bodyPr/>
          <a:lstStyle/>
          <a:p>
            <a:fld id="{D9D1466A-262E-46C9-83F3-5D4B2F9E674B}" type="slidenum">
              <a:rPr lang="ar-SA" smtClean="0"/>
              <a:pPr/>
              <a:t>93</a:t>
            </a:fld>
            <a:endParaRPr lang="ar-SA"/>
          </a:p>
        </p:txBody>
      </p:sp>
    </p:spTree>
    <p:extLst>
      <p:ext uri="{BB962C8B-B14F-4D97-AF65-F5344CB8AC3E}">
        <p14:creationId xmlns:p14="http://schemas.microsoft.com/office/powerpoint/2010/main" val="601972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135E05-B3A6-48FF-8821-ABC99C2BC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DC5B9FD8-53D6-49C5-9910-03434841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10" name="Picture 9">
            <a:extLst>
              <a:ext uri="{FF2B5EF4-FFF2-40B4-BE49-F238E27FC236}">
                <a16:creationId xmlns:a16="http://schemas.microsoft.com/office/drawing/2014/main" id="{57B9A49F-164D-46A5-BCAC-86532EE5D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B00DDA03-3020-493B-82A7-8B55E8747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0696091E-58A2-4862-89EA-746658D49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0C72748D-C125-4B2A-898F-14C1DFD00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3" name="object 8">
            <a:extLst>
              <a:ext uri="{FF2B5EF4-FFF2-40B4-BE49-F238E27FC236}">
                <a16:creationId xmlns:a16="http://schemas.microsoft.com/office/drawing/2014/main" id="{25AFE030-D732-4514-A871-2066BF9D0539}"/>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00444D"/>
          </a:solidFill>
        </p:spPr>
        <p:txBody>
          <a:bodyPr wrap="square" lIns="0" tIns="0" rIns="0" bIns="0" rtlCol="0"/>
          <a:lstStyle/>
          <a:p>
            <a:endParaRPr sz="2520"/>
          </a:p>
        </p:txBody>
      </p:sp>
      <p:sp>
        <p:nvSpPr>
          <p:cNvPr id="14" name="عنوان 1">
            <a:extLst>
              <a:ext uri="{FF2B5EF4-FFF2-40B4-BE49-F238E27FC236}">
                <a16:creationId xmlns:a16="http://schemas.microsoft.com/office/drawing/2014/main" id="{341220D6-25B4-4616-8719-38FCBA0ED5B1}"/>
              </a:ext>
            </a:extLst>
          </p:cNvPr>
          <p:cNvSpPr txBox="1">
            <a:spLocks/>
          </p:cNvSpPr>
          <p:nvPr/>
        </p:nvSpPr>
        <p:spPr>
          <a:xfrm>
            <a:off x="1371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FINE DINING</a:t>
            </a:r>
            <a:br>
              <a:rPr lang="en-US" dirty="0"/>
            </a:br>
            <a:endParaRPr lang="ar-SA" dirty="0"/>
          </a:p>
        </p:txBody>
      </p:sp>
      <p:pic>
        <p:nvPicPr>
          <p:cNvPr id="3" name="Picture 2">
            <a:extLst>
              <a:ext uri="{FF2B5EF4-FFF2-40B4-BE49-F238E27FC236}">
                <a16:creationId xmlns:a16="http://schemas.microsoft.com/office/drawing/2014/main" id="{40088E45-3E2D-4772-A371-7EF41F7B9F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3924" y="2519219"/>
            <a:ext cx="2857143" cy="2857143"/>
          </a:xfrm>
          <a:prstGeom prst="rect">
            <a:avLst/>
          </a:prstGeom>
          <a:effectLst>
            <a:outerShdw blurRad="50800" dist="127000" dir="1800000" algn="ctr" rotWithShape="0">
              <a:srgbClr val="000000">
                <a:alpha val="43137"/>
              </a:srgbClr>
            </a:outerShdw>
          </a:effectLst>
        </p:spPr>
      </p:pic>
      <p:sp>
        <p:nvSpPr>
          <p:cNvPr id="4" name="Slide Number Placeholder 3">
            <a:extLst>
              <a:ext uri="{FF2B5EF4-FFF2-40B4-BE49-F238E27FC236}">
                <a16:creationId xmlns:a16="http://schemas.microsoft.com/office/drawing/2014/main" id="{7969E198-715D-49D0-B4A4-155C304A7177}"/>
              </a:ext>
            </a:extLst>
          </p:cNvPr>
          <p:cNvSpPr>
            <a:spLocks noGrp="1"/>
          </p:cNvSpPr>
          <p:nvPr>
            <p:ph type="sldNum" sz="quarter" idx="12"/>
          </p:nvPr>
        </p:nvSpPr>
        <p:spPr/>
        <p:txBody>
          <a:bodyPr/>
          <a:lstStyle/>
          <a:p>
            <a:fld id="{D9D1466A-262E-46C9-83F3-5D4B2F9E674B}" type="slidenum">
              <a:rPr lang="ar-SA" smtClean="0"/>
              <a:pPr/>
              <a:t>94</a:t>
            </a:fld>
            <a:endParaRPr lang="ar-SA"/>
          </a:p>
        </p:txBody>
      </p:sp>
    </p:spTree>
    <p:extLst>
      <p:ext uri="{BB962C8B-B14F-4D97-AF65-F5344CB8AC3E}">
        <p14:creationId xmlns:p14="http://schemas.microsoft.com/office/powerpoint/2010/main" val="2141158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AA6CC1-1902-43A5-8F5D-996FEEB0E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 y="-9344"/>
            <a:ext cx="10239413" cy="6858000"/>
          </a:xfrm>
          <a:prstGeom prst="rect">
            <a:avLst/>
          </a:prstGeom>
        </p:spPr>
      </p:pic>
      <p:pic>
        <p:nvPicPr>
          <p:cNvPr id="7" name="Picture 6">
            <a:extLst>
              <a:ext uri="{FF2B5EF4-FFF2-40B4-BE49-F238E27FC236}">
                <a16:creationId xmlns:a16="http://schemas.microsoft.com/office/drawing/2014/main" id="{F48DE4DF-A971-4704-AC83-7C7975B8A11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4" name="Picture 3">
            <a:extLst>
              <a:ext uri="{FF2B5EF4-FFF2-40B4-BE49-F238E27FC236}">
                <a16:creationId xmlns:a16="http://schemas.microsoft.com/office/drawing/2014/main" id="{00E0FDEA-A932-4AB9-B597-DBAB7F9E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05FDFC29-68FB-460D-AC77-959F32F56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602CCEDA-094E-4B4C-AF8A-CB4C561D8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97AC297E-5D53-46D7-922A-5825E5D3D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3" name="Slide Number Placeholder 2">
            <a:extLst>
              <a:ext uri="{FF2B5EF4-FFF2-40B4-BE49-F238E27FC236}">
                <a16:creationId xmlns:a16="http://schemas.microsoft.com/office/drawing/2014/main" id="{A2C220D0-9C27-464B-8747-11FBE03E5D87}"/>
              </a:ext>
            </a:extLst>
          </p:cNvPr>
          <p:cNvSpPr>
            <a:spLocks noGrp="1"/>
          </p:cNvSpPr>
          <p:nvPr>
            <p:ph type="sldNum" sz="quarter" idx="12"/>
          </p:nvPr>
        </p:nvSpPr>
        <p:spPr/>
        <p:txBody>
          <a:bodyPr/>
          <a:lstStyle/>
          <a:p>
            <a:fld id="{D9D1466A-262E-46C9-83F3-5D4B2F9E674B}" type="slidenum">
              <a:rPr lang="ar-SA" smtClean="0"/>
              <a:pPr/>
              <a:t>95</a:t>
            </a:fld>
            <a:endParaRPr lang="ar-SA"/>
          </a:p>
        </p:txBody>
      </p:sp>
      <p:pic>
        <p:nvPicPr>
          <p:cNvPr id="10" name="Picture 9">
            <a:extLst>
              <a:ext uri="{FF2B5EF4-FFF2-40B4-BE49-F238E27FC236}">
                <a16:creationId xmlns:a16="http://schemas.microsoft.com/office/drawing/2014/main" id="{273B7DA7-9524-4AEB-9359-ADAED5400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344" y="5302406"/>
            <a:ext cx="1182129" cy="1182129"/>
          </a:xfrm>
          <a:prstGeom prst="rect">
            <a:avLst/>
          </a:prstGeom>
        </p:spPr>
      </p:pic>
    </p:spTree>
    <p:extLst>
      <p:ext uri="{BB962C8B-B14F-4D97-AF65-F5344CB8AC3E}">
        <p14:creationId xmlns:p14="http://schemas.microsoft.com/office/powerpoint/2010/main" val="35115740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5EF95-FFF0-481B-BCAC-9F016F04C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9"/>
            <a:ext cx="10312400" cy="6858000"/>
          </a:xfrm>
          <a:prstGeom prst="rect">
            <a:avLst/>
          </a:prstGeom>
        </p:spPr>
      </p:pic>
      <p:pic>
        <p:nvPicPr>
          <p:cNvPr id="7" name="Picture 6">
            <a:extLst>
              <a:ext uri="{FF2B5EF4-FFF2-40B4-BE49-F238E27FC236}">
                <a16:creationId xmlns:a16="http://schemas.microsoft.com/office/drawing/2014/main" id="{F48DE4DF-A971-4704-AC83-7C7975B8A11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4" name="Picture 3">
            <a:extLst>
              <a:ext uri="{FF2B5EF4-FFF2-40B4-BE49-F238E27FC236}">
                <a16:creationId xmlns:a16="http://schemas.microsoft.com/office/drawing/2014/main" id="{00E0FDEA-A932-4AB9-B597-DBAB7F9E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05FDFC29-68FB-460D-AC77-959F32F56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602CCEDA-094E-4B4C-AF8A-CB4C561D8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97AC297E-5D53-46D7-922A-5825E5D3D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9" name="Slide Number Placeholder 8">
            <a:extLst>
              <a:ext uri="{FF2B5EF4-FFF2-40B4-BE49-F238E27FC236}">
                <a16:creationId xmlns:a16="http://schemas.microsoft.com/office/drawing/2014/main" id="{7EC12ADB-07AB-4C25-8CC0-77A0E0B86BAC}"/>
              </a:ext>
            </a:extLst>
          </p:cNvPr>
          <p:cNvSpPr>
            <a:spLocks noGrp="1"/>
          </p:cNvSpPr>
          <p:nvPr>
            <p:ph type="sldNum" sz="quarter" idx="12"/>
          </p:nvPr>
        </p:nvSpPr>
        <p:spPr/>
        <p:txBody>
          <a:bodyPr/>
          <a:lstStyle/>
          <a:p>
            <a:fld id="{D9D1466A-262E-46C9-83F3-5D4B2F9E674B}" type="slidenum">
              <a:rPr lang="ar-SA" smtClean="0"/>
              <a:pPr/>
              <a:t>96</a:t>
            </a:fld>
            <a:endParaRPr lang="ar-SA"/>
          </a:p>
        </p:txBody>
      </p:sp>
      <p:pic>
        <p:nvPicPr>
          <p:cNvPr id="10" name="Picture 9">
            <a:extLst>
              <a:ext uri="{FF2B5EF4-FFF2-40B4-BE49-F238E27FC236}">
                <a16:creationId xmlns:a16="http://schemas.microsoft.com/office/drawing/2014/main" id="{07688C45-FE79-4095-AA56-9DC52E355C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344" y="5302406"/>
            <a:ext cx="1182129" cy="1182129"/>
          </a:xfrm>
          <a:prstGeom prst="rect">
            <a:avLst/>
          </a:prstGeom>
        </p:spPr>
      </p:pic>
    </p:spTree>
    <p:extLst>
      <p:ext uri="{BB962C8B-B14F-4D97-AF65-F5344CB8AC3E}">
        <p14:creationId xmlns:p14="http://schemas.microsoft.com/office/powerpoint/2010/main" val="1925283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7000">
              <a:schemeClr val="accent3">
                <a:lumMod val="5000"/>
                <a:lumOff val="95000"/>
              </a:schemeClr>
            </a:gs>
            <a:gs pos="5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135E05-B3A6-48FF-8821-ABC99C2BC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0395" y="-9344"/>
            <a:ext cx="8695047" cy="6867344"/>
          </a:xfrm>
          <a:prstGeom prst="rect">
            <a:avLst/>
          </a:prstGeom>
        </p:spPr>
      </p:pic>
      <p:pic>
        <p:nvPicPr>
          <p:cNvPr id="8" name="Picture 7">
            <a:extLst>
              <a:ext uri="{FF2B5EF4-FFF2-40B4-BE49-F238E27FC236}">
                <a16:creationId xmlns:a16="http://schemas.microsoft.com/office/drawing/2014/main" id="{DC5B9FD8-53D6-49C5-9910-03434841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53" y="-918524"/>
            <a:ext cx="8695047" cy="8695047"/>
          </a:xfrm>
          <a:prstGeom prst="rect">
            <a:avLst/>
          </a:prstGeom>
        </p:spPr>
      </p:pic>
      <p:pic>
        <p:nvPicPr>
          <p:cNvPr id="10" name="Picture 9">
            <a:extLst>
              <a:ext uri="{FF2B5EF4-FFF2-40B4-BE49-F238E27FC236}">
                <a16:creationId xmlns:a16="http://schemas.microsoft.com/office/drawing/2014/main" id="{57B9A49F-164D-46A5-BCAC-86532EE5D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11" name="Picture 10">
            <a:extLst>
              <a:ext uri="{FF2B5EF4-FFF2-40B4-BE49-F238E27FC236}">
                <a16:creationId xmlns:a16="http://schemas.microsoft.com/office/drawing/2014/main" id="{B00DDA03-3020-493B-82A7-8B55E8747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12" name="Picture 11">
            <a:extLst>
              <a:ext uri="{FF2B5EF4-FFF2-40B4-BE49-F238E27FC236}">
                <a16:creationId xmlns:a16="http://schemas.microsoft.com/office/drawing/2014/main" id="{0696091E-58A2-4862-89EA-746658D49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0C72748D-C125-4B2A-898F-14C1DFD00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3" name="object 8">
            <a:extLst>
              <a:ext uri="{FF2B5EF4-FFF2-40B4-BE49-F238E27FC236}">
                <a16:creationId xmlns:a16="http://schemas.microsoft.com/office/drawing/2014/main" id="{25AFE030-D732-4514-A871-2066BF9D0539}"/>
              </a:ext>
            </a:extLst>
          </p:cNvPr>
          <p:cNvSpPr/>
          <p:nvPr/>
        </p:nvSpPr>
        <p:spPr>
          <a:xfrm flipH="1">
            <a:off x="0" y="5635531"/>
            <a:ext cx="3607265" cy="883838"/>
          </a:xfrm>
          <a:custGeom>
            <a:avLst/>
            <a:gdLst>
              <a:gd name="connsiteX0" fmla="*/ 0 w 3705352"/>
              <a:gd name="connsiteY0" fmla="*/ 789480 h 789480"/>
              <a:gd name="connsiteX1" fmla="*/ 3705352 w 3705352"/>
              <a:gd name="connsiteY1" fmla="*/ 789480 h 789480"/>
              <a:gd name="connsiteX2" fmla="*/ 3705352 w 3705352"/>
              <a:gd name="connsiteY2" fmla="*/ 17016 h 789480"/>
              <a:gd name="connsiteX3" fmla="*/ 690211 w 3705352"/>
              <a:gd name="connsiteY3" fmla="*/ 0 h 789480"/>
              <a:gd name="connsiteX4" fmla="*/ 0 w 3705352"/>
              <a:gd name="connsiteY4" fmla="*/ 789480 h 7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352" h="789480">
                <a:moveTo>
                  <a:pt x="0" y="789480"/>
                </a:moveTo>
                <a:lnTo>
                  <a:pt x="3705352" y="789480"/>
                </a:lnTo>
                <a:lnTo>
                  <a:pt x="3705352" y="17016"/>
                </a:lnTo>
                <a:lnTo>
                  <a:pt x="690211" y="0"/>
                </a:lnTo>
                <a:lnTo>
                  <a:pt x="0" y="789480"/>
                </a:lnTo>
                <a:close/>
              </a:path>
            </a:pathLst>
          </a:custGeom>
          <a:solidFill>
            <a:srgbClr val="00444D"/>
          </a:solidFill>
        </p:spPr>
        <p:txBody>
          <a:bodyPr wrap="square" lIns="0" tIns="0" rIns="0" bIns="0" rtlCol="0"/>
          <a:lstStyle/>
          <a:p>
            <a:endParaRPr sz="2520"/>
          </a:p>
        </p:txBody>
      </p:sp>
      <p:sp>
        <p:nvSpPr>
          <p:cNvPr id="14" name="عنوان 1">
            <a:extLst>
              <a:ext uri="{FF2B5EF4-FFF2-40B4-BE49-F238E27FC236}">
                <a16:creationId xmlns:a16="http://schemas.microsoft.com/office/drawing/2014/main" id="{341220D6-25B4-4616-8719-38FCBA0ED5B1}"/>
              </a:ext>
            </a:extLst>
          </p:cNvPr>
          <p:cNvSpPr txBox="1">
            <a:spLocks/>
          </p:cNvSpPr>
          <p:nvPr/>
        </p:nvSpPr>
        <p:spPr>
          <a:xfrm>
            <a:off x="137100" y="5344112"/>
            <a:ext cx="4636576" cy="212288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en-US" sz="3600" b="1" dirty="0">
                <a:solidFill>
                  <a:schemeClr val="bg1"/>
                </a:solidFill>
                <a:latin typeface="A Kavir"/>
              </a:rPr>
              <a:t>FINE DINING</a:t>
            </a:r>
            <a:br>
              <a:rPr lang="en-US" dirty="0"/>
            </a:br>
            <a:endParaRPr lang="ar-SA" dirty="0"/>
          </a:p>
        </p:txBody>
      </p:sp>
      <p:sp>
        <p:nvSpPr>
          <p:cNvPr id="3" name="Slide Number Placeholder 2">
            <a:extLst>
              <a:ext uri="{FF2B5EF4-FFF2-40B4-BE49-F238E27FC236}">
                <a16:creationId xmlns:a16="http://schemas.microsoft.com/office/drawing/2014/main" id="{54C17CC5-176B-4F79-9D0B-94CEF671BF10}"/>
              </a:ext>
            </a:extLst>
          </p:cNvPr>
          <p:cNvSpPr>
            <a:spLocks noGrp="1"/>
          </p:cNvSpPr>
          <p:nvPr>
            <p:ph type="sldNum" sz="quarter" idx="12"/>
          </p:nvPr>
        </p:nvSpPr>
        <p:spPr/>
        <p:txBody>
          <a:bodyPr/>
          <a:lstStyle/>
          <a:p>
            <a:fld id="{D9D1466A-262E-46C9-83F3-5D4B2F9E674B}" type="slidenum">
              <a:rPr lang="ar-SA" smtClean="0"/>
              <a:pPr/>
              <a:t>97</a:t>
            </a:fld>
            <a:endParaRPr lang="ar-SA"/>
          </a:p>
        </p:txBody>
      </p:sp>
      <p:pic>
        <p:nvPicPr>
          <p:cNvPr id="15" name="Picture 14">
            <a:extLst>
              <a:ext uri="{FF2B5EF4-FFF2-40B4-BE49-F238E27FC236}">
                <a16:creationId xmlns:a16="http://schemas.microsoft.com/office/drawing/2014/main" id="{839C89EF-5DA6-4883-A744-DFAB064F20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297" y="2519219"/>
            <a:ext cx="2920397" cy="2920397"/>
          </a:xfrm>
          <a:prstGeom prst="rect">
            <a:avLst/>
          </a:prstGeom>
          <a:effectLst>
            <a:outerShdw blurRad="50800" dist="127000" dir="2880000" algn="ctr" rotWithShape="0">
              <a:srgbClr val="000000">
                <a:alpha val="43137"/>
              </a:srgbClr>
            </a:outerShdw>
          </a:effectLst>
        </p:spPr>
      </p:pic>
    </p:spTree>
    <p:extLst>
      <p:ext uri="{BB962C8B-B14F-4D97-AF65-F5344CB8AC3E}">
        <p14:creationId xmlns:p14="http://schemas.microsoft.com/office/powerpoint/2010/main" val="11814175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274300" cy="6858000"/>
          </a:xfrm>
          <a:prstGeom prst="rect">
            <a:avLst/>
          </a:prstGeom>
        </p:spPr>
      </p:pic>
      <p:pic>
        <p:nvPicPr>
          <p:cNvPr id="7" name="Picture 6">
            <a:extLst>
              <a:ext uri="{FF2B5EF4-FFF2-40B4-BE49-F238E27FC236}">
                <a16:creationId xmlns:a16="http://schemas.microsoft.com/office/drawing/2014/main" id="{F48DE4DF-A971-4704-AC83-7C7975B8A11C}"/>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4" name="Picture 3">
            <a:extLst>
              <a:ext uri="{FF2B5EF4-FFF2-40B4-BE49-F238E27FC236}">
                <a16:creationId xmlns:a16="http://schemas.microsoft.com/office/drawing/2014/main" id="{00E0FDEA-A932-4AB9-B597-DBAB7F9E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05FDFC29-68FB-460D-AC77-959F32F56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602CCEDA-094E-4B4C-AF8A-CB4C561D8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8" name="Picture 7">
            <a:extLst>
              <a:ext uri="{FF2B5EF4-FFF2-40B4-BE49-F238E27FC236}">
                <a16:creationId xmlns:a16="http://schemas.microsoft.com/office/drawing/2014/main" id="{97AC297E-5D53-46D7-922A-5825E5D3D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sp>
        <p:nvSpPr>
          <p:cNvPr id="10" name="Slide Number Placeholder 9">
            <a:extLst>
              <a:ext uri="{FF2B5EF4-FFF2-40B4-BE49-F238E27FC236}">
                <a16:creationId xmlns:a16="http://schemas.microsoft.com/office/drawing/2014/main" id="{B0DB4EA0-D94B-4839-ADD2-E58BC2B18D85}"/>
              </a:ext>
            </a:extLst>
          </p:cNvPr>
          <p:cNvSpPr>
            <a:spLocks noGrp="1"/>
          </p:cNvSpPr>
          <p:nvPr>
            <p:ph type="sldNum" sz="quarter" idx="12"/>
          </p:nvPr>
        </p:nvSpPr>
        <p:spPr/>
        <p:txBody>
          <a:bodyPr/>
          <a:lstStyle/>
          <a:p>
            <a:fld id="{D9D1466A-262E-46C9-83F3-5D4B2F9E674B}" type="slidenum">
              <a:rPr lang="ar-SA" smtClean="0"/>
              <a:pPr/>
              <a:t>98</a:t>
            </a:fld>
            <a:endParaRPr lang="ar-SA"/>
          </a:p>
        </p:txBody>
      </p:sp>
      <p:pic>
        <p:nvPicPr>
          <p:cNvPr id="11" name="Picture 10">
            <a:extLst>
              <a:ext uri="{FF2B5EF4-FFF2-40B4-BE49-F238E27FC236}">
                <a16:creationId xmlns:a16="http://schemas.microsoft.com/office/drawing/2014/main" id="{F8494943-2E44-4FFD-9869-8BDBBD84E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712" y="5227117"/>
            <a:ext cx="1293247" cy="1293247"/>
          </a:xfrm>
          <a:prstGeom prst="rect">
            <a:avLst/>
          </a:prstGeom>
        </p:spPr>
      </p:pic>
    </p:spTree>
    <p:extLst>
      <p:ext uri="{BB962C8B-B14F-4D97-AF65-F5344CB8AC3E}">
        <p14:creationId xmlns:p14="http://schemas.microsoft.com/office/powerpoint/2010/main" val="42651775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er\Dropbox\YAPITEKNiK\photo0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87000" cy="6865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DB2B8-8B8F-4590-B719-5B43A9F5ABAB}"/>
              </a:ext>
            </a:extLst>
          </p:cNvPr>
          <p:cNvPicPr>
            <a:picLocks noChangeAspect="1"/>
          </p:cNvPicPr>
          <p:nvPr/>
        </p:nvPicPr>
        <p:blipFill rotWithShape="1">
          <a:blip r:embed="rId3">
            <a:extLst>
              <a:ext uri="{28A0092B-C50C-407E-A947-70E740481C1C}">
                <a14:useLocalDpi xmlns:a14="http://schemas.microsoft.com/office/drawing/2010/main" val="0"/>
              </a:ext>
            </a:extLst>
          </a:blip>
          <a:srcRect l="23633" r="30096"/>
          <a:stretch/>
        </p:blipFill>
        <p:spPr>
          <a:xfrm flipH="1">
            <a:off x="8237847" y="-9344"/>
            <a:ext cx="4023360" cy="6867344"/>
          </a:xfrm>
          <a:prstGeom prst="rect">
            <a:avLst/>
          </a:prstGeom>
        </p:spPr>
      </p:pic>
      <p:pic>
        <p:nvPicPr>
          <p:cNvPr id="4" name="Picture 3">
            <a:extLst>
              <a:ext uri="{FF2B5EF4-FFF2-40B4-BE49-F238E27FC236}">
                <a16:creationId xmlns:a16="http://schemas.microsoft.com/office/drawing/2014/main" id="{AA42DE5D-6FB9-4268-A48B-C43194F0B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741" y="5515150"/>
            <a:ext cx="2731962" cy="1155700"/>
          </a:xfrm>
          <a:prstGeom prst="rect">
            <a:avLst/>
          </a:prstGeom>
        </p:spPr>
      </p:pic>
      <p:pic>
        <p:nvPicPr>
          <p:cNvPr id="5" name="Picture 4">
            <a:extLst>
              <a:ext uri="{FF2B5EF4-FFF2-40B4-BE49-F238E27FC236}">
                <a16:creationId xmlns:a16="http://schemas.microsoft.com/office/drawing/2014/main" id="{F83ECF15-2B85-49C9-A8C6-4E12AC463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9500275" y="1099078"/>
            <a:ext cx="5383450" cy="2394073"/>
          </a:xfrm>
          <a:prstGeom prst="rect">
            <a:avLst/>
          </a:prstGeom>
        </p:spPr>
      </p:pic>
      <p:pic>
        <p:nvPicPr>
          <p:cNvPr id="6" name="Picture 5">
            <a:extLst>
              <a:ext uri="{FF2B5EF4-FFF2-40B4-BE49-F238E27FC236}">
                <a16:creationId xmlns:a16="http://schemas.microsoft.com/office/drawing/2014/main" id="{98085564-3348-400C-A09C-731ABABBCF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23" y="5770836"/>
            <a:ext cx="1041709" cy="306614"/>
          </a:xfrm>
          <a:prstGeom prst="rect">
            <a:avLst/>
          </a:prstGeom>
        </p:spPr>
      </p:pic>
      <p:pic>
        <p:nvPicPr>
          <p:cNvPr id="7" name="Picture 6">
            <a:extLst>
              <a:ext uri="{FF2B5EF4-FFF2-40B4-BE49-F238E27FC236}">
                <a16:creationId xmlns:a16="http://schemas.microsoft.com/office/drawing/2014/main" id="{34BC5556-B36A-4498-BAC4-31C2B8934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96461" y="-2519219"/>
            <a:ext cx="6717915" cy="5038437"/>
          </a:xfrm>
          <a:prstGeom prst="rect">
            <a:avLst/>
          </a:prstGeom>
        </p:spPr>
      </p:pic>
      <p:pic>
        <p:nvPicPr>
          <p:cNvPr id="8" name="Picture 7">
            <a:extLst>
              <a:ext uri="{FF2B5EF4-FFF2-40B4-BE49-F238E27FC236}">
                <a16:creationId xmlns:a16="http://schemas.microsoft.com/office/drawing/2014/main" id="{2E81CD35-172C-4826-8D88-CC21D3BE50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0" t="-44844" r="-3318" b="45539"/>
          <a:stretch/>
        </p:blipFill>
        <p:spPr>
          <a:xfrm rot="5400000" flipV="1">
            <a:off x="8412480" y="1280160"/>
            <a:ext cx="5394960" cy="2377440"/>
          </a:xfrm>
          <a:prstGeom prst="rect">
            <a:avLst/>
          </a:prstGeom>
        </p:spPr>
      </p:pic>
      <p:sp>
        <p:nvSpPr>
          <p:cNvPr id="3" name="Slide Number Placeholder 2">
            <a:extLst>
              <a:ext uri="{FF2B5EF4-FFF2-40B4-BE49-F238E27FC236}">
                <a16:creationId xmlns:a16="http://schemas.microsoft.com/office/drawing/2014/main" id="{83646AD4-BCD6-4DEA-BC5A-59D0C1D75697}"/>
              </a:ext>
            </a:extLst>
          </p:cNvPr>
          <p:cNvSpPr>
            <a:spLocks noGrp="1"/>
          </p:cNvSpPr>
          <p:nvPr>
            <p:ph type="sldNum" sz="quarter" idx="12"/>
          </p:nvPr>
        </p:nvSpPr>
        <p:spPr/>
        <p:txBody>
          <a:bodyPr/>
          <a:lstStyle/>
          <a:p>
            <a:fld id="{D9D1466A-262E-46C9-83F3-5D4B2F9E674B}" type="slidenum">
              <a:rPr lang="ar-SA" smtClean="0"/>
              <a:pPr/>
              <a:t>99</a:t>
            </a:fld>
            <a:endParaRPr lang="ar-SA"/>
          </a:p>
        </p:txBody>
      </p:sp>
      <p:pic>
        <p:nvPicPr>
          <p:cNvPr id="12" name="Picture 11">
            <a:extLst>
              <a:ext uri="{FF2B5EF4-FFF2-40B4-BE49-F238E27FC236}">
                <a16:creationId xmlns:a16="http://schemas.microsoft.com/office/drawing/2014/main" id="{92317CDD-F317-4A07-99BA-BCBA415FA7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712" y="5227117"/>
            <a:ext cx="1293247" cy="1293247"/>
          </a:xfrm>
          <a:prstGeom prst="rect">
            <a:avLst/>
          </a:prstGeom>
        </p:spPr>
      </p:pic>
    </p:spTree>
    <p:extLst>
      <p:ext uri="{BB962C8B-B14F-4D97-AF65-F5344CB8AC3E}">
        <p14:creationId xmlns:p14="http://schemas.microsoft.com/office/powerpoint/2010/main" val="995165047"/>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45032</TotalTime>
  <Words>3524</Words>
  <Application>Microsoft Office PowerPoint</Application>
  <PresentationFormat>Widescreen</PresentationFormat>
  <Paragraphs>384</Paragraphs>
  <Slides>140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140</vt:i4>
      </vt:variant>
    </vt:vector>
  </HeadingPairs>
  <TitlesOfParts>
    <vt:vector size="152" baseType="lpstr">
      <vt:lpstr>29LT Bukra Light</vt:lpstr>
      <vt:lpstr>A Kavir</vt:lpstr>
      <vt:lpstr>Adobe نسخ Medium</vt:lpstr>
      <vt:lpstr>Arial</vt:lpstr>
      <vt:lpstr>Arial Narrow</vt:lpstr>
      <vt:lpstr>BankGothic Lt BT</vt:lpstr>
      <vt:lpstr>Calibri</vt:lpstr>
      <vt:lpstr>Calibri Light</vt:lpstr>
      <vt:lpstr>Centaur</vt:lpstr>
      <vt:lpstr>Copperplate Gothic Light</vt:lpstr>
      <vt:lpstr>Wingdings</vt:lpstr>
      <vt:lpstr>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    Services 01  </vt:lpstr>
      <vt:lpstr>    Services 01  </vt:lpstr>
      <vt:lpstr>PowerPoint Presentation</vt:lpstr>
      <vt:lpstr>PowerPoint Presentation</vt:lpstr>
      <vt:lpstr>PowerPoint Presentation</vt:lpstr>
      <vt:lpstr>     6-stage change process </vt:lpstr>
      <vt:lpstr>6-stage change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Services 01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Services 01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Benzin Istasyonu Gaz Station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Hassan Sokkar</dc:creator>
  <cp:lastModifiedBy>Hassan Sokkar</cp:lastModifiedBy>
  <cp:revision>439</cp:revision>
  <dcterms:created xsi:type="dcterms:W3CDTF">2017-03-30T16:07:59Z</dcterms:created>
  <dcterms:modified xsi:type="dcterms:W3CDTF">2022-09-20T17:07:50Z</dcterms:modified>
</cp:coreProperties>
</file>